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916738" cy="99710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FF00"/>
    <a:srgbClr val="3333FF"/>
    <a:srgbClr val="FF6600"/>
    <a:srgbClr val="FF00FF"/>
    <a:srgbClr val="00CC00"/>
    <a:srgbClr val="00FF00"/>
    <a:srgbClr val="0289FE"/>
    <a:srgbClr val="018AFE"/>
    <a:srgbClr val="0388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25" d="100"/>
          <a:sy n="125" d="100"/>
        </p:scale>
        <p:origin x="1080" y="-41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RNARD TAN" userId="4245d8ea4eccd023" providerId="LiveId" clId="{B3B0A5CE-6497-4E3A-BD4C-F5AD2CAAE1D5}"/>
    <pc:docChg chg="undo redo custSel modSld">
      <pc:chgData name="BERNARD TAN" userId="4245d8ea4eccd023" providerId="LiveId" clId="{B3B0A5CE-6497-4E3A-BD4C-F5AD2CAAE1D5}" dt="2020-09-09T06:53:17.042" v="27" actId="20577"/>
      <pc:docMkLst>
        <pc:docMk/>
      </pc:docMkLst>
      <pc:sldChg chg="modSp mod">
        <pc:chgData name="BERNARD TAN" userId="4245d8ea4eccd023" providerId="LiveId" clId="{B3B0A5CE-6497-4E3A-BD4C-F5AD2CAAE1D5}" dt="2020-09-09T06:53:17.042" v="27" actId="20577"/>
        <pc:sldMkLst>
          <pc:docMk/>
          <pc:sldMk cId="2446808285" sldId="257"/>
        </pc:sldMkLst>
        <pc:spChg chg="mod">
          <ac:chgData name="BERNARD TAN" userId="4245d8ea4eccd023" providerId="LiveId" clId="{B3B0A5CE-6497-4E3A-BD4C-F5AD2CAAE1D5}" dt="2020-09-09T06:53:17.042" v="27" actId="20577"/>
          <ac:spMkLst>
            <pc:docMk/>
            <pc:sldMk cId="2446808285" sldId="257"/>
            <ac:spMk id="16" creationId="{ACBD7C0E-DACF-40C6-822D-486914B6E194}"/>
          </ac:spMkLst>
        </pc:spChg>
        <pc:spChg chg="mod">
          <ac:chgData name="BERNARD TAN" userId="4245d8ea4eccd023" providerId="LiveId" clId="{B3B0A5CE-6497-4E3A-BD4C-F5AD2CAAE1D5}" dt="2020-09-09T04:32:55.828" v="2" actId="14100"/>
          <ac:spMkLst>
            <pc:docMk/>
            <pc:sldMk cId="2446808285" sldId="257"/>
            <ac:spMk id="55" creationId="{9B987A9A-2794-4B26-8AF1-85E6962D73F6}"/>
          </ac:spMkLst>
        </pc:spChg>
        <pc:spChg chg="mod">
          <ac:chgData name="BERNARD TAN" userId="4245d8ea4eccd023" providerId="LiveId" clId="{B3B0A5CE-6497-4E3A-BD4C-F5AD2CAAE1D5}" dt="2020-09-09T04:35:34.724" v="17" actId="14100"/>
          <ac:spMkLst>
            <pc:docMk/>
            <pc:sldMk cId="2446808285" sldId="257"/>
            <ac:spMk id="56" creationId="{83E36109-DF64-4D5F-9C57-EE8C1AABF810}"/>
          </ac:spMkLst>
        </pc:spChg>
        <pc:spChg chg="mod">
          <ac:chgData name="BERNARD TAN" userId="4245d8ea4eccd023" providerId="LiveId" clId="{B3B0A5CE-6497-4E3A-BD4C-F5AD2CAAE1D5}" dt="2020-09-09T05:30:54.157" v="23" actId="1035"/>
          <ac:spMkLst>
            <pc:docMk/>
            <pc:sldMk cId="2446808285" sldId="257"/>
            <ac:spMk id="97" creationId="{CDF9348E-2D09-4340-A260-9219950514C2}"/>
          </ac:spMkLst>
        </pc:spChg>
        <pc:spChg chg="mod">
          <ac:chgData name="BERNARD TAN" userId="4245d8ea4eccd023" providerId="LiveId" clId="{B3B0A5CE-6497-4E3A-BD4C-F5AD2CAAE1D5}" dt="2020-09-09T05:30:57.284" v="25" actId="1035"/>
          <ac:spMkLst>
            <pc:docMk/>
            <pc:sldMk cId="2446808285" sldId="257"/>
            <ac:spMk id="99" creationId="{83CB4279-CB0E-43C0-9252-0BE2855B482F}"/>
          </ac:spMkLst>
        </pc:spChg>
      </pc:sldChg>
    </pc:docChg>
  </pc:docChgLst>
  <pc:docChgLst>
    <pc:chgData name="BERNARD TAN" userId="4245d8ea4eccd023" providerId="LiveId" clId="{0837AA81-F9E6-4F9E-A356-80F3E3ECDEDD}"/>
    <pc:docChg chg="modSld">
      <pc:chgData name="BERNARD TAN" userId="4245d8ea4eccd023" providerId="LiveId" clId="{0837AA81-F9E6-4F9E-A356-80F3E3ECDEDD}" dt="2020-08-20T05:37:40.197" v="18" actId="6549"/>
      <pc:docMkLst>
        <pc:docMk/>
      </pc:docMkLst>
      <pc:sldChg chg="modSp mod">
        <pc:chgData name="BERNARD TAN" userId="4245d8ea4eccd023" providerId="LiveId" clId="{0837AA81-F9E6-4F9E-A356-80F3E3ECDEDD}" dt="2020-08-20T05:37:40.197" v="18" actId="6549"/>
        <pc:sldMkLst>
          <pc:docMk/>
          <pc:sldMk cId="2446808285" sldId="257"/>
        </pc:sldMkLst>
        <pc:spChg chg="mod">
          <ac:chgData name="BERNARD TAN" userId="4245d8ea4eccd023" providerId="LiveId" clId="{0837AA81-F9E6-4F9E-A356-80F3E3ECDEDD}" dt="2020-08-20T05:37:40.197" v="18" actId="6549"/>
          <ac:spMkLst>
            <pc:docMk/>
            <pc:sldMk cId="2446808285" sldId="257"/>
            <ac:spMk id="28" creationId="{B2B7211F-A4AF-4B44-9395-4FD803DBF79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2075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72741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755786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64875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325522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728726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464470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166290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0973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99471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67952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42493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C9BD162-5BB0-4042-AAE7-1C28E1CEC3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3504" y="2111965"/>
            <a:ext cx="3240000" cy="298793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8C7DCBC-DAA5-4FE2-A8CE-662BD39A356F}"/>
              </a:ext>
            </a:extLst>
          </p:cNvPr>
          <p:cNvSpPr txBox="1"/>
          <p:nvPr/>
        </p:nvSpPr>
        <p:spPr>
          <a:xfrm>
            <a:off x="716280" y="167716"/>
            <a:ext cx="5534047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SG" sz="1000" dirty="0">
                <a:latin typeface="Impact" panose="020B0806030902050204" pitchFamily="34" charset="0"/>
              </a:rPr>
              <a:t>T5: Target Designator Control (TDC)  </a:t>
            </a:r>
            <a:r>
              <a:rPr lang="en-SG" sz="1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↕ ↔</a:t>
            </a:r>
          </a:p>
          <a:p>
            <a:pPr algn="ctr"/>
            <a:r>
              <a:rPr lang="en-SG" sz="1000" dirty="0">
                <a:solidFill>
                  <a:srgbClr val="FF0000"/>
                </a:solidFill>
                <a:latin typeface="Impact" panose="020B0806030902050204" pitchFamily="34" charset="0"/>
              </a:rPr>
              <a:t>S1 </a:t>
            </a:r>
            <a:r>
              <a:rPr lang="en-SG" sz="1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↑  </a:t>
            </a:r>
            <a:r>
              <a:rPr lang="en-SG" sz="1000" dirty="0">
                <a:solidFill>
                  <a:srgbClr val="FF0000"/>
                </a:solidFill>
                <a:latin typeface="Impact" panose="020B0806030902050204" pitchFamily="34" charset="0"/>
              </a:rPr>
              <a:t>:  DGFT Mode (VT) </a:t>
            </a:r>
          </a:p>
          <a:p>
            <a:pPr algn="ctr"/>
            <a:r>
              <a:rPr lang="en-SG" sz="1000" dirty="0">
                <a:solidFill>
                  <a:srgbClr val="FF0000"/>
                </a:solidFill>
                <a:latin typeface="Impact" panose="020B0806030902050204" pitchFamily="34" charset="0"/>
              </a:rPr>
              <a:t>S1  :  SOI  ( </a:t>
            </a:r>
            <a:r>
              <a:rPr lang="en-SG" sz="1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← </a:t>
            </a:r>
            <a:r>
              <a:rPr lang="en-SG" sz="1000" dirty="0">
                <a:solidFill>
                  <a:srgbClr val="FF0000"/>
                </a:solidFill>
                <a:latin typeface="Impact" panose="020B0806030902050204" pitchFamily="34" charset="0"/>
              </a:rPr>
              <a:t>Left MFCD  |  HUD/Bottom MFCD </a:t>
            </a:r>
            <a:r>
              <a:rPr lang="en-SG" sz="1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↓</a:t>
            </a:r>
            <a:r>
              <a:rPr lang="en-SG" sz="1000" dirty="0">
                <a:solidFill>
                  <a:srgbClr val="FF0000"/>
                </a:solidFill>
                <a:latin typeface="Impact" panose="020B0806030902050204" pitchFamily="34" charset="0"/>
              </a:rPr>
              <a:t>  |  Right MFCD </a:t>
            </a:r>
            <a:r>
              <a:rPr lang="en-SG" sz="1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→ )</a:t>
            </a:r>
          </a:p>
          <a:p>
            <a:pPr algn="ctr"/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S2 </a:t>
            </a:r>
            <a:r>
              <a:rPr lang="en-SG" sz="1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↑  </a:t>
            </a:r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:  </a:t>
            </a:r>
            <a:r>
              <a:rPr lang="en-SG" sz="1000" dirty="0" err="1">
                <a:solidFill>
                  <a:srgbClr val="00CC00"/>
                </a:solidFill>
                <a:latin typeface="Impact" panose="020B0806030902050204" pitchFamily="34" charset="0"/>
              </a:rPr>
              <a:t>Incr</a:t>
            </a:r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 </a:t>
            </a:r>
            <a:r>
              <a:rPr lang="en-SG" sz="1000" dirty="0" err="1">
                <a:solidFill>
                  <a:srgbClr val="00CC00"/>
                </a:solidFill>
                <a:latin typeface="Impact" panose="020B0806030902050204" pitchFamily="34" charset="0"/>
              </a:rPr>
              <a:t>Rdr</a:t>
            </a:r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 Range | DGFT BS | TGP FOV Nar</a:t>
            </a:r>
            <a:endParaRPr lang="en-SG" sz="1000" b="1" dirty="0"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  <a:p>
            <a:pPr algn="ctr"/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S2 </a:t>
            </a:r>
            <a:r>
              <a:rPr lang="en-SG" sz="1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↓  </a:t>
            </a:r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:  </a:t>
            </a:r>
            <a:r>
              <a:rPr lang="en-SG" sz="1000" dirty="0" err="1">
                <a:solidFill>
                  <a:srgbClr val="00CC00"/>
                </a:solidFill>
                <a:latin typeface="Impact" panose="020B0806030902050204" pitchFamily="34" charset="0"/>
              </a:rPr>
              <a:t>Decr</a:t>
            </a:r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 </a:t>
            </a:r>
            <a:r>
              <a:rPr lang="en-SG" sz="1000" dirty="0" err="1">
                <a:solidFill>
                  <a:srgbClr val="00CC00"/>
                </a:solidFill>
                <a:latin typeface="Impact" panose="020B0806030902050204" pitchFamily="34" charset="0"/>
              </a:rPr>
              <a:t>Rdr</a:t>
            </a:r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 Range | DGFT VT | TGP FOV Wide</a:t>
            </a:r>
            <a:br>
              <a:rPr lang="en-SG" sz="1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</a:br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S2 </a:t>
            </a:r>
            <a:r>
              <a:rPr lang="en-SG" sz="1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→  </a:t>
            </a:r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:  INTC Azimuth (not TWS) | DGFT HA | AG </a:t>
            </a:r>
            <a:r>
              <a:rPr lang="en-SG" sz="1000" dirty="0" err="1">
                <a:solidFill>
                  <a:srgbClr val="00CC00"/>
                </a:solidFill>
                <a:latin typeface="Impact" panose="020B0806030902050204" pitchFamily="34" charset="0"/>
              </a:rPr>
              <a:t>Rdr</a:t>
            </a:r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 Map Cancel EXP/DBS, Sub Maps Azimuth | TGP WHOT/BHOT</a:t>
            </a:r>
          </a:p>
          <a:p>
            <a:pPr algn="ctr"/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S2 </a:t>
            </a:r>
            <a:r>
              <a:rPr lang="en-SG" sz="1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←  </a:t>
            </a:r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:  INTC Cycle RWS/TWS/VS, SAM/NAM,  HPT/SPT | </a:t>
            </a:r>
            <a:r>
              <a:rPr lang="en-SG" sz="1000" u="sng" dirty="0">
                <a:solidFill>
                  <a:srgbClr val="00CC00"/>
                </a:solidFill>
                <a:latin typeface="Impact" panose="020B0806030902050204" pitchFamily="34" charset="0"/>
              </a:rPr>
              <a:t>AG </a:t>
            </a:r>
            <a:r>
              <a:rPr lang="en-SG" sz="1000" u="sng" dirty="0" err="1">
                <a:solidFill>
                  <a:srgbClr val="00CC00"/>
                </a:solidFill>
                <a:latin typeface="Impact" panose="020B0806030902050204" pitchFamily="34" charset="0"/>
              </a:rPr>
              <a:t>Rdr</a:t>
            </a:r>
            <a:r>
              <a:rPr lang="en-SG" sz="1000" u="sng" dirty="0">
                <a:solidFill>
                  <a:srgbClr val="00CC00"/>
                </a:solidFill>
                <a:latin typeface="Impact" panose="020B0806030902050204" pitchFamily="34" charset="0"/>
              </a:rPr>
              <a:t> Map Cycle RBM/EXP/DBS </a:t>
            </a:r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| TGP CCD/IR</a:t>
            </a:r>
          </a:p>
          <a:p>
            <a:pPr algn="ctr"/>
            <a:r>
              <a:rPr lang="en-SG" sz="1000" dirty="0">
                <a:solidFill>
                  <a:srgbClr val="3333FF"/>
                </a:solidFill>
                <a:latin typeface="Impact" panose="020B0806030902050204" pitchFamily="34" charset="0"/>
              </a:rPr>
              <a:t>Trim  </a:t>
            </a:r>
            <a:r>
              <a:rPr lang="en-SG" sz="1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↕ ↔</a:t>
            </a:r>
            <a:r>
              <a:rPr lang="en-SG" sz="1000" dirty="0">
                <a:solidFill>
                  <a:srgbClr val="3333FF"/>
                </a:solidFill>
                <a:latin typeface="Impact" panose="020B0806030902050204" pitchFamily="34" charset="0"/>
              </a:rPr>
              <a:t>   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3AEFD0-736F-479B-ACE3-A611E07C34EA}"/>
              </a:ext>
            </a:extLst>
          </p:cNvPr>
          <p:cNvSpPr txBox="1"/>
          <p:nvPr/>
        </p:nvSpPr>
        <p:spPr>
          <a:xfrm>
            <a:off x="4845459" y="1454350"/>
            <a:ext cx="157818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SG" sz="1000" dirty="0">
                <a:latin typeface="Impact" panose="020B0806030902050204" pitchFamily="34" charset="0"/>
              </a:rPr>
              <a:t>S3: AA/AG Weapon Launch</a:t>
            </a:r>
          </a:p>
          <a:p>
            <a:r>
              <a:rPr lang="en-SG" sz="1000" dirty="0">
                <a:solidFill>
                  <a:srgbClr val="3333FF"/>
                </a:solidFill>
                <a:latin typeface="Impact" panose="020B0806030902050204" pitchFamily="34" charset="0"/>
              </a:rPr>
              <a:t>Wheel Brake On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C558DD6-25AF-4BBC-AA5A-C12DF1A00E9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4266" y="6343888"/>
            <a:ext cx="3600000" cy="300496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08B72BB-A9A3-47E8-9C9E-5E14D8A4609A}"/>
              </a:ext>
            </a:extLst>
          </p:cNvPr>
          <p:cNvSpPr txBox="1"/>
          <p:nvPr/>
        </p:nvSpPr>
        <p:spPr>
          <a:xfrm>
            <a:off x="203199" y="5968535"/>
            <a:ext cx="2005703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200">
                <a:latin typeface="Impact" panose="020B0806030902050204" pitchFamily="34" charset="0"/>
              </a:defRPr>
            </a:lvl1pPr>
          </a:lstStyle>
          <a:p>
            <a:pPr algn="r"/>
            <a:r>
              <a:rPr lang="en-SG" sz="1000" dirty="0"/>
              <a:t>Master Mode Next</a:t>
            </a:r>
            <a:br>
              <a:rPr lang="en-SG" sz="1000" dirty="0"/>
            </a:br>
            <a:r>
              <a:rPr lang="en-SG" sz="1000" dirty="0">
                <a:solidFill>
                  <a:srgbClr val="FF0000"/>
                </a:solidFill>
              </a:rPr>
              <a:t>S1 Press: DGFT Returns to </a:t>
            </a:r>
          </a:p>
          <a:p>
            <a:pPr algn="r"/>
            <a:r>
              <a:rPr lang="en-SG" sz="1000" dirty="0" err="1">
                <a:solidFill>
                  <a:srgbClr val="FF0000"/>
                </a:solidFill>
              </a:rPr>
              <a:t>Prev</a:t>
            </a:r>
            <a:r>
              <a:rPr lang="en-SG" sz="1000" dirty="0">
                <a:solidFill>
                  <a:srgbClr val="FF0000"/>
                </a:solidFill>
              </a:rPr>
              <a:t> Master Mode</a:t>
            </a:r>
            <a:br>
              <a:rPr lang="en-SG" sz="1000" dirty="0"/>
            </a:br>
            <a:r>
              <a:rPr lang="en-SG" sz="1000" dirty="0">
                <a:solidFill>
                  <a:srgbClr val="00CC00"/>
                </a:solidFill>
              </a:rPr>
              <a:t>S8: Cycle AA Weapon Type</a:t>
            </a:r>
            <a:br>
              <a:rPr lang="en-SG" sz="1000" dirty="0"/>
            </a:br>
            <a:r>
              <a:rPr lang="en-SG" sz="1000" dirty="0">
                <a:solidFill>
                  <a:srgbClr val="3333FF"/>
                </a:solidFill>
              </a:rPr>
              <a:t>S5: Cycle AA Weapon Station | </a:t>
            </a:r>
          </a:p>
          <a:p>
            <a:pPr algn="r"/>
            <a:r>
              <a:rPr lang="en-SG" sz="1000" dirty="0">
                <a:solidFill>
                  <a:srgbClr val="3333FF"/>
                </a:solidFill>
              </a:rPr>
              <a:t>Manual Jettison AA Weapon | </a:t>
            </a:r>
          </a:p>
          <a:p>
            <a:pPr algn="r"/>
            <a:r>
              <a:rPr lang="en-SG" sz="1000" dirty="0">
                <a:solidFill>
                  <a:srgbClr val="3333FF"/>
                </a:solidFill>
              </a:rPr>
              <a:t>NWS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B7211F-A4AF-4B44-9395-4FD803DBF793}"/>
              </a:ext>
            </a:extLst>
          </p:cNvPr>
          <p:cNvSpPr txBox="1"/>
          <p:nvPr/>
        </p:nvSpPr>
        <p:spPr>
          <a:xfrm>
            <a:off x="5576821" y="7070971"/>
            <a:ext cx="1064558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200">
                <a:latin typeface="Impact" panose="020B0806030902050204" pitchFamily="34" charset="0"/>
              </a:defRPr>
            </a:lvl1pPr>
          </a:lstStyle>
          <a:p>
            <a:pPr algn="l"/>
            <a:r>
              <a:rPr lang="en-SG" sz="1100" dirty="0"/>
              <a:t>Zoom View</a:t>
            </a:r>
          </a:p>
          <a:p>
            <a:pPr algn="l"/>
            <a:r>
              <a:rPr lang="en-SG" sz="800" dirty="0"/>
              <a:t>Throttle Slider1-Axis</a:t>
            </a:r>
          </a:p>
          <a:p>
            <a:pPr algn="l"/>
            <a:r>
              <a:rPr lang="en-SG" sz="800" u="sng" dirty="0"/>
              <a:t>Assign Axis</a:t>
            </a:r>
          </a:p>
          <a:p>
            <a:pPr algn="l"/>
            <a:r>
              <a:rPr lang="en-SG" sz="700" dirty="0"/>
              <a:t>(Also assign </a:t>
            </a:r>
            <a:r>
              <a:rPr lang="en-SG" sz="700" dirty="0" err="1"/>
              <a:t>TrackIR</a:t>
            </a:r>
            <a:r>
              <a:rPr lang="en-SG" sz="700" dirty="0"/>
              <a:t> Z-Axis)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F1A6434-A2E4-44AA-861F-C2C5C4319332}"/>
              </a:ext>
            </a:extLst>
          </p:cNvPr>
          <p:cNvSpPr txBox="1"/>
          <p:nvPr/>
        </p:nvSpPr>
        <p:spPr>
          <a:xfrm>
            <a:off x="522635" y="7213875"/>
            <a:ext cx="1701501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200">
                <a:latin typeface="Impact" panose="020B0806030902050204" pitchFamily="34" charset="0"/>
              </a:defRPr>
            </a:lvl1pPr>
          </a:lstStyle>
          <a:p>
            <a:pPr algn="r"/>
            <a:r>
              <a:rPr lang="en-SG" sz="1000" dirty="0"/>
              <a:t>S4: Fire Gun </a:t>
            </a:r>
          </a:p>
          <a:p>
            <a:pPr algn="r"/>
            <a:r>
              <a:rPr lang="en-SG" sz="1000" dirty="0">
                <a:solidFill>
                  <a:srgbClr val="FF0000"/>
                </a:solidFill>
              </a:rPr>
              <a:t>Gun Mode On/Off</a:t>
            </a:r>
            <a:br>
              <a:rPr lang="en-SG" sz="1000" dirty="0">
                <a:solidFill>
                  <a:srgbClr val="FF0000"/>
                </a:solidFill>
              </a:rPr>
            </a:br>
            <a:r>
              <a:rPr lang="en-SG" sz="1000" dirty="0">
                <a:solidFill>
                  <a:srgbClr val="00CC00"/>
                </a:solidFill>
              </a:rPr>
              <a:t>Feed Gun (Left MFCD U2)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0A026E5-5CB7-428D-B3D0-FCC4B27AE1DE}"/>
              </a:ext>
            </a:extLst>
          </p:cNvPr>
          <p:cNvGrpSpPr/>
          <p:nvPr/>
        </p:nvGrpSpPr>
        <p:grpSpPr>
          <a:xfrm>
            <a:off x="5379223" y="6588194"/>
            <a:ext cx="1062555" cy="169277"/>
            <a:chOff x="5703960" y="268675"/>
            <a:chExt cx="1062555" cy="16927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99451C7-9066-467D-BDED-C1D02E1218CB}"/>
                </a:ext>
              </a:extLst>
            </p:cNvPr>
            <p:cNvSpPr txBox="1"/>
            <p:nvPr/>
          </p:nvSpPr>
          <p:spPr>
            <a:xfrm>
              <a:off x="5778963" y="268675"/>
              <a:ext cx="987552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ctr">
                <a:defRPr sz="1200">
                  <a:latin typeface="Impact" panose="020B0806030902050204" pitchFamily="34" charset="0"/>
                </a:defRPr>
              </a:lvl1pPr>
            </a:lstStyle>
            <a:p>
              <a:r>
                <a:rPr lang="en-SG" sz="11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Modifier 1+2</a:t>
              </a:r>
              <a:r>
                <a:rPr lang="en-SG" sz="1100" dirty="0"/>
                <a:t>      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73C1B92-62E7-404C-B39B-2BD904AADC97}"/>
                </a:ext>
              </a:extLst>
            </p:cNvPr>
            <p:cNvSpPr/>
            <p:nvPr/>
          </p:nvSpPr>
          <p:spPr>
            <a:xfrm>
              <a:off x="5703960" y="276879"/>
              <a:ext cx="144000" cy="144000"/>
            </a:xfrm>
            <a:prstGeom prst="rect">
              <a:avLst/>
            </a:prstGeom>
            <a:solidFill>
              <a:srgbClr val="333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C6A5E977-E2B8-4D63-A972-A5FFBA27FC19}"/>
              </a:ext>
            </a:extLst>
          </p:cNvPr>
          <p:cNvSpPr txBox="1"/>
          <p:nvPr/>
        </p:nvSpPr>
        <p:spPr>
          <a:xfrm>
            <a:off x="5169665" y="1940705"/>
            <a:ext cx="156433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SG" sz="1000" dirty="0">
                <a:latin typeface="Impact" panose="020B0806030902050204" pitchFamily="34" charset="0"/>
              </a:rPr>
              <a:t>Cockpit View</a:t>
            </a:r>
          </a:p>
          <a:p>
            <a:r>
              <a:rPr lang="en-SG" sz="1000" dirty="0">
                <a:solidFill>
                  <a:srgbClr val="FF0000"/>
                </a:solidFill>
                <a:latin typeface="Impact" panose="020B0806030902050204" pitchFamily="34" charset="0"/>
              </a:rPr>
              <a:t>Nearest Aircraft View</a:t>
            </a:r>
          </a:p>
          <a:p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Weapon To Target View</a:t>
            </a:r>
            <a:b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</a:br>
            <a:r>
              <a:rPr lang="en-SG" sz="1000" dirty="0">
                <a:solidFill>
                  <a:srgbClr val="3333FF"/>
                </a:solidFill>
                <a:latin typeface="Impact" panose="020B0806030902050204" pitchFamily="34" charset="0"/>
              </a:rPr>
              <a:t>Target View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7D35DDE-A7B1-4F05-AF32-D2F6675F10C3}"/>
              </a:ext>
            </a:extLst>
          </p:cNvPr>
          <p:cNvGrpSpPr/>
          <p:nvPr/>
        </p:nvGrpSpPr>
        <p:grpSpPr>
          <a:xfrm>
            <a:off x="4209305" y="6492750"/>
            <a:ext cx="1100456" cy="357054"/>
            <a:chOff x="4123882" y="6811527"/>
            <a:chExt cx="1100456" cy="35705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CB0236F-60BA-4E27-A0F6-B1A33DB92F28}"/>
                </a:ext>
              </a:extLst>
            </p:cNvPr>
            <p:cNvSpPr txBox="1"/>
            <p:nvPr/>
          </p:nvSpPr>
          <p:spPr>
            <a:xfrm>
              <a:off x="4175254" y="6811527"/>
              <a:ext cx="987552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ctr">
                <a:defRPr sz="1200">
                  <a:latin typeface="Impact" panose="020B0806030902050204" pitchFamily="34" charset="0"/>
                </a:defRPr>
              </a:lvl1pPr>
            </a:lstStyle>
            <a:p>
              <a:r>
                <a:rPr lang="en-SG" sz="11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Modifier 1</a:t>
              </a:r>
              <a:r>
                <a:rPr lang="en-SG" sz="1100" dirty="0">
                  <a:solidFill>
                    <a:srgbClr val="FF0000"/>
                  </a:solidFill>
                </a:rPr>
                <a:t>     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D29268F-7687-42EC-9995-D32A7F56D71C}"/>
                </a:ext>
              </a:extLst>
            </p:cNvPr>
            <p:cNvSpPr txBox="1"/>
            <p:nvPr/>
          </p:nvSpPr>
          <p:spPr>
            <a:xfrm>
              <a:off x="4123882" y="6999304"/>
              <a:ext cx="1100456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SG" sz="11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mpact" panose="020B0806030902050204" pitchFamily="34" charset="0"/>
                </a:rPr>
                <a:t>Modifier 2</a:t>
              </a:r>
              <a:r>
                <a:rPr lang="en-SG" sz="1100" dirty="0">
                  <a:solidFill>
                    <a:srgbClr val="00FF00"/>
                  </a:solidFill>
                  <a:latin typeface="Impact" panose="020B0806030902050204" pitchFamily="34" charset="0"/>
                </a:rPr>
                <a:t>      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9ACE92A-C392-4805-8805-F5107D2D7E16}"/>
                </a:ext>
              </a:extLst>
            </p:cNvPr>
            <p:cNvSpPr/>
            <p:nvPr/>
          </p:nvSpPr>
          <p:spPr>
            <a:xfrm>
              <a:off x="4168151" y="7009434"/>
              <a:ext cx="140845" cy="144000"/>
            </a:xfrm>
            <a:prstGeom prst="rect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solidFill>
                  <a:srgbClr val="00CC00"/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3936FCD-4DDD-4F53-8ECD-FD893EF97EBF}"/>
                </a:ext>
              </a:extLst>
            </p:cNvPr>
            <p:cNvSpPr/>
            <p:nvPr/>
          </p:nvSpPr>
          <p:spPr>
            <a:xfrm>
              <a:off x="4168151" y="6820517"/>
              <a:ext cx="140845" cy="144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</p:grpSp>
      <p:sp>
        <p:nvSpPr>
          <p:cNvPr id="49" name="Right Brace 48">
            <a:extLst>
              <a:ext uri="{FF2B5EF4-FFF2-40B4-BE49-F238E27FC236}">
                <a16:creationId xmlns:a16="http://schemas.microsoft.com/office/drawing/2014/main" id="{13185B57-65D5-44E2-815E-AA418EB8552B}"/>
              </a:ext>
            </a:extLst>
          </p:cNvPr>
          <p:cNvSpPr/>
          <p:nvPr/>
        </p:nvSpPr>
        <p:spPr>
          <a:xfrm>
            <a:off x="5134943" y="6496977"/>
            <a:ext cx="101831" cy="337680"/>
          </a:xfrm>
          <a:prstGeom prst="rightBrac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9B987A9A-2794-4B26-8AF1-85E6962D73F6}"/>
              </a:ext>
            </a:extLst>
          </p:cNvPr>
          <p:cNvSpPr/>
          <p:nvPr/>
        </p:nvSpPr>
        <p:spPr>
          <a:xfrm>
            <a:off x="3762066" y="6570608"/>
            <a:ext cx="466363" cy="833823"/>
          </a:xfrm>
          <a:custGeom>
            <a:avLst/>
            <a:gdLst>
              <a:gd name="connsiteX0" fmla="*/ 208280 w 355600"/>
              <a:gd name="connsiteY0" fmla="*/ 0 h 985520"/>
              <a:gd name="connsiteX1" fmla="*/ 0 w 355600"/>
              <a:gd name="connsiteY1" fmla="*/ 5080 h 985520"/>
              <a:gd name="connsiteX2" fmla="*/ 0 w 355600"/>
              <a:gd name="connsiteY2" fmla="*/ 985520 h 985520"/>
              <a:gd name="connsiteX3" fmla="*/ 355600 w 355600"/>
              <a:gd name="connsiteY3" fmla="*/ 985520 h 985520"/>
              <a:gd name="connsiteX0" fmla="*/ 223520 w 355600"/>
              <a:gd name="connsiteY0" fmla="*/ 5080 h 980440"/>
              <a:gd name="connsiteX1" fmla="*/ 0 w 355600"/>
              <a:gd name="connsiteY1" fmla="*/ 0 h 980440"/>
              <a:gd name="connsiteX2" fmla="*/ 0 w 355600"/>
              <a:gd name="connsiteY2" fmla="*/ 980440 h 980440"/>
              <a:gd name="connsiteX3" fmla="*/ 355600 w 355600"/>
              <a:gd name="connsiteY3" fmla="*/ 980440 h 980440"/>
              <a:gd name="connsiteX0" fmla="*/ 233680 w 355600"/>
              <a:gd name="connsiteY0" fmla="*/ 0 h 980440"/>
              <a:gd name="connsiteX1" fmla="*/ 0 w 355600"/>
              <a:gd name="connsiteY1" fmla="*/ 0 h 980440"/>
              <a:gd name="connsiteX2" fmla="*/ 0 w 355600"/>
              <a:gd name="connsiteY2" fmla="*/ 980440 h 980440"/>
              <a:gd name="connsiteX3" fmla="*/ 355600 w 355600"/>
              <a:gd name="connsiteY3" fmla="*/ 980440 h 980440"/>
              <a:gd name="connsiteX0" fmla="*/ 233680 w 350607"/>
              <a:gd name="connsiteY0" fmla="*/ 0 h 980440"/>
              <a:gd name="connsiteX1" fmla="*/ 0 w 350607"/>
              <a:gd name="connsiteY1" fmla="*/ 0 h 980440"/>
              <a:gd name="connsiteX2" fmla="*/ 0 w 350607"/>
              <a:gd name="connsiteY2" fmla="*/ 980440 h 980440"/>
              <a:gd name="connsiteX3" fmla="*/ 350607 w 350607"/>
              <a:gd name="connsiteY3" fmla="*/ 980440 h 980440"/>
              <a:gd name="connsiteX0" fmla="*/ 233680 w 397414"/>
              <a:gd name="connsiteY0" fmla="*/ 0 h 980440"/>
              <a:gd name="connsiteX1" fmla="*/ 0 w 397414"/>
              <a:gd name="connsiteY1" fmla="*/ 0 h 980440"/>
              <a:gd name="connsiteX2" fmla="*/ 0 w 397414"/>
              <a:gd name="connsiteY2" fmla="*/ 980440 h 980440"/>
              <a:gd name="connsiteX3" fmla="*/ 397414 w 397414"/>
              <a:gd name="connsiteY3" fmla="*/ 980440 h 980440"/>
              <a:gd name="connsiteX0" fmla="*/ 233680 w 411457"/>
              <a:gd name="connsiteY0" fmla="*/ 0 h 980440"/>
              <a:gd name="connsiteX1" fmla="*/ 0 w 411457"/>
              <a:gd name="connsiteY1" fmla="*/ 0 h 980440"/>
              <a:gd name="connsiteX2" fmla="*/ 0 w 411457"/>
              <a:gd name="connsiteY2" fmla="*/ 980440 h 980440"/>
              <a:gd name="connsiteX3" fmla="*/ 411457 w 411457"/>
              <a:gd name="connsiteY3" fmla="*/ 980440 h 980440"/>
              <a:gd name="connsiteX0" fmla="*/ 397504 w 411457"/>
              <a:gd name="connsiteY0" fmla="*/ 4660 h 980440"/>
              <a:gd name="connsiteX1" fmla="*/ 0 w 411457"/>
              <a:gd name="connsiteY1" fmla="*/ 0 h 980440"/>
              <a:gd name="connsiteX2" fmla="*/ 0 w 411457"/>
              <a:gd name="connsiteY2" fmla="*/ 980440 h 980440"/>
              <a:gd name="connsiteX3" fmla="*/ 411457 w 411457"/>
              <a:gd name="connsiteY3" fmla="*/ 980440 h 980440"/>
              <a:gd name="connsiteX0" fmla="*/ 397504 w 411457"/>
              <a:gd name="connsiteY0" fmla="*/ 4660 h 980440"/>
              <a:gd name="connsiteX1" fmla="*/ 0 w 411457"/>
              <a:gd name="connsiteY1" fmla="*/ 0 h 980440"/>
              <a:gd name="connsiteX2" fmla="*/ 0 w 411457"/>
              <a:gd name="connsiteY2" fmla="*/ 980440 h 980440"/>
              <a:gd name="connsiteX3" fmla="*/ 411457 w 411457"/>
              <a:gd name="connsiteY3" fmla="*/ 980440 h 980440"/>
              <a:gd name="connsiteX0" fmla="*/ 397504 w 411457"/>
              <a:gd name="connsiteY0" fmla="*/ 0 h 980440"/>
              <a:gd name="connsiteX1" fmla="*/ 0 w 411457"/>
              <a:gd name="connsiteY1" fmla="*/ 0 h 980440"/>
              <a:gd name="connsiteX2" fmla="*/ 0 w 411457"/>
              <a:gd name="connsiteY2" fmla="*/ 980440 h 980440"/>
              <a:gd name="connsiteX3" fmla="*/ 411457 w 411457"/>
              <a:gd name="connsiteY3" fmla="*/ 980440 h 980440"/>
              <a:gd name="connsiteX0" fmla="*/ 444311 w 444311"/>
              <a:gd name="connsiteY0" fmla="*/ 4660 h 980440"/>
              <a:gd name="connsiteX1" fmla="*/ 0 w 444311"/>
              <a:gd name="connsiteY1" fmla="*/ 0 h 980440"/>
              <a:gd name="connsiteX2" fmla="*/ 0 w 444311"/>
              <a:gd name="connsiteY2" fmla="*/ 980440 h 980440"/>
              <a:gd name="connsiteX3" fmla="*/ 411457 w 444311"/>
              <a:gd name="connsiteY3" fmla="*/ 980440 h 980440"/>
              <a:gd name="connsiteX0" fmla="*/ 453672 w 453672"/>
              <a:gd name="connsiteY0" fmla="*/ 4660 h 980440"/>
              <a:gd name="connsiteX1" fmla="*/ 0 w 453672"/>
              <a:gd name="connsiteY1" fmla="*/ 0 h 980440"/>
              <a:gd name="connsiteX2" fmla="*/ 0 w 453672"/>
              <a:gd name="connsiteY2" fmla="*/ 980440 h 980440"/>
              <a:gd name="connsiteX3" fmla="*/ 411457 w 453672"/>
              <a:gd name="connsiteY3" fmla="*/ 980440 h 980440"/>
              <a:gd name="connsiteX0" fmla="*/ 453672 w 453672"/>
              <a:gd name="connsiteY0" fmla="*/ 4660 h 980440"/>
              <a:gd name="connsiteX1" fmla="*/ 0 w 453672"/>
              <a:gd name="connsiteY1" fmla="*/ 0 h 980440"/>
              <a:gd name="connsiteX2" fmla="*/ 0 w 453672"/>
              <a:gd name="connsiteY2" fmla="*/ 980440 h 980440"/>
              <a:gd name="connsiteX3" fmla="*/ 411457 w 453672"/>
              <a:gd name="connsiteY3" fmla="*/ 980440 h 980440"/>
              <a:gd name="connsiteX0" fmla="*/ 458353 w 458353"/>
              <a:gd name="connsiteY0" fmla="*/ 0 h 980440"/>
              <a:gd name="connsiteX1" fmla="*/ 0 w 458353"/>
              <a:gd name="connsiteY1" fmla="*/ 0 h 980440"/>
              <a:gd name="connsiteX2" fmla="*/ 0 w 458353"/>
              <a:gd name="connsiteY2" fmla="*/ 980440 h 980440"/>
              <a:gd name="connsiteX3" fmla="*/ 411457 w 458353"/>
              <a:gd name="connsiteY3" fmla="*/ 980440 h 98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8353" h="980440">
                <a:moveTo>
                  <a:pt x="458353" y="0"/>
                </a:moveTo>
                <a:lnTo>
                  <a:pt x="0" y="0"/>
                </a:lnTo>
                <a:lnTo>
                  <a:pt x="0" y="980440"/>
                </a:lnTo>
                <a:lnTo>
                  <a:pt x="411457" y="980440"/>
                </a:lnTo>
              </a:path>
            </a:pathLst>
          </a:cu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>
              <a:solidFill>
                <a:srgbClr val="FF00FF"/>
              </a:solidFill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83E36109-DF64-4D5F-9C57-EE8C1AABF810}"/>
              </a:ext>
            </a:extLst>
          </p:cNvPr>
          <p:cNvSpPr/>
          <p:nvPr/>
        </p:nvSpPr>
        <p:spPr>
          <a:xfrm>
            <a:off x="3859165" y="6760828"/>
            <a:ext cx="370092" cy="792528"/>
          </a:xfrm>
          <a:custGeom>
            <a:avLst/>
            <a:gdLst>
              <a:gd name="connsiteX0" fmla="*/ 208280 w 355600"/>
              <a:gd name="connsiteY0" fmla="*/ 0 h 985520"/>
              <a:gd name="connsiteX1" fmla="*/ 0 w 355600"/>
              <a:gd name="connsiteY1" fmla="*/ 5080 h 985520"/>
              <a:gd name="connsiteX2" fmla="*/ 0 w 355600"/>
              <a:gd name="connsiteY2" fmla="*/ 985520 h 985520"/>
              <a:gd name="connsiteX3" fmla="*/ 355600 w 355600"/>
              <a:gd name="connsiteY3" fmla="*/ 985520 h 985520"/>
              <a:gd name="connsiteX0" fmla="*/ 223520 w 355600"/>
              <a:gd name="connsiteY0" fmla="*/ 5080 h 980440"/>
              <a:gd name="connsiteX1" fmla="*/ 0 w 355600"/>
              <a:gd name="connsiteY1" fmla="*/ 0 h 980440"/>
              <a:gd name="connsiteX2" fmla="*/ 0 w 355600"/>
              <a:gd name="connsiteY2" fmla="*/ 980440 h 980440"/>
              <a:gd name="connsiteX3" fmla="*/ 355600 w 355600"/>
              <a:gd name="connsiteY3" fmla="*/ 980440 h 980440"/>
              <a:gd name="connsiteX0" fmla="*/ 233680 w 355600"/>
              <a:gd name="connsiteY0" fmla="*/ 0 h 980440"/>
              <a:gd name="connsiteX1" fmla="*/ 0 w 355600"/>
              <a:gd name="connsiteY1" fmla="*/ 0 h 980440"/>
              <a:gd name="connsiteX2" fmla="*/ 0 w 355600"/>
              <a:gd name="connsiteY2" fmla="*/ 980440 h 980440"/>
              <a:gd name="connsiteX3" fmla="*/ 355600 w 355600"/>
              <a:gd name="connsiteY3" fmla="*/ 980440 h 980440"/>
              <a:gd name="connsiteX0" fmla="*/ 233680 w 518690"/>
              <a:gd name="connsiteY0" fmla="*/ 0 h 980440"/>
              <a:gd name="connsiteX1" fmla="*/ 0 w 518690"/>
              <a:gd name="connsiteY1" fmla="*/ 0 h 980440"/>
              <a:gd name="connsiteX2" fmla="*/ 0 w 518690"/>
              <a:gd name="connsiteY2" fmla="*/ 980440 h 980440"/>
              <a:gd name="connsiteX3" fmla="*/ 518690 w 518690"/>
              <a:gd name="connsiteY3" fmla="*/ 980440 h 980440"/>
              <a:gd name="connsiteX0" fmla="*/ 233680 w 418012"/>
              <a:gd name="connsiteY0" fmla="*/ 0 h 980440"/>
              <a:gd name="connsiteX1" fmla="*/ 0 w 418012"/>
              <a:gd name="connsiteY1" fmla="*/ 0 h 980440"/>
              <a:gd name="connsiteX2" fmla="*/ 0 w 418012"/>
              <a:gd name="connsiteY2" fmla="*/ 980440 h 980440"/>
              <a:gd name="connsiteX3" fmla="*/ 418012 w 418012"/>
              <a:gd name="connsiteY3" fmla="*/ 980440 h 980440"/>
              <a:gd name="connsiteX0" fmla="*/ 233680 w 459961"/>
              <a:gd name="connsiteY0" fmla="*/ 0 h 980440"/>
              <a:gd name="connsiteX1" fmla="*/ 0 w 459961"/>
              <a:gd name="connsiteY1" fmla="*/ 0 h 980440"/>
              <a:gd name="connsiteX2" fmla="*/ 0 w 459961"/>
              <a:gd name="connsiteY2" fmla="*/ 980440 h 980440"/>
              <a:gd name="connsiteX3" fmla="*/ 459961 w 459961"/>
              <a:gd name="connsiteY3" fmla="*/ 972802 h 980440"/>
              <a:gd name="connsiteX0" fmla="*/ 233680 w 443181"/>
              <a:gd name="connsiteY0" fmla="*/ 0 h 980440"/>
              <a:gd name="connsiteX1" fmla="*/ 0 w 443181"/>
              <a:gd name="connsiteY1" fmla="*/ 0 h 980440"/>
              <a:gd name="connsiteX2" fmla="*/ 0 w 443181"/>
              <a:gd name="connsiteY2" fmla="*/ 980440 h 980440"/>
              <a:gd name="connsiteX3" fmla="*/ 443181 w 443181"/>
              <a:gd name="connsiteY3" fmla="*/ 980440 h 980440"/>
              <a:gd name="connsiteX0" fmla="*/ 233680 w 409622"/>
              <a:gd name="connsiteY0" fmla="*/ 0 h 980440"/>
              <a:gd name="connsiteX1" fmla="*/ 0 w 409622"/>
              <a:gd name="connsiteY1" fmla="*/ 0 h 980440"/>
              <a:gd name="connsiteX2" fmla="*/ 0 w 409622"/>
              <a:gd name="connsiteY2" fmla="*/ 980440 h 980440"/>
              <a:gd name="connsiteX3" fmla="*/ 409622 w 409622"/>
              <a:gd name="connsiteY3" fmla="*/ 980440 h 980440"/>
              <a:gd name="connsiteX0" fmla="*/ 233680 w 574798"/>
              <a:gd name="connsiteY0" fmla="*/ 0 h 980440"/>
              <a:gd name="connsiteX1" fmla="*/ 0 w 574798"/>
              <a:gd name="connsiteY1" fmla="*/ 0 h 980440"/>
              <a:gd name="connsiteX2" fmla="*/ 0 w 574798"/>
              <a:gd name="connsiteY2" fmla="*/ 980440 h 980440"/>
              <a:gd name="connsiteX3" fmla="*/ 574798 w 574798"/>
              <a:gd name="connsiteY3" fmla="*/ 973278 h 980440"/>
              <a:gd name="connsiteX0" fmla="*/ 233680 w 574798"/>
              <a:gd name="connsiteY0" fmla="*/ 0 h 980440"/>
              <a:gd name="connsiteX1" fmla="*/ 0 w 574798"/>
              <a:gd name="connsiteY1" fmla="*/ 0 h 980440"/>
              <a:gd name="connsiteX2" fmla="*/ 0 w 574798"/>
              <a:gd name="connsiteY2" fmla="*/ 980440 h 980440"/>
              <a:gd name="connsiteX3" fmla="*/ 574798 w 574798"/>
              <a:gd name="connsiteY3" fmla="*/ 980438 h 980440"/>
              <a:gd name="connsiteX0" fmla="*/ 516839 w 574798"/>
              <a:gd name="connsiteY0" fmla="*/ 0 h 980440"/>
              <a:gd name="connsiteX1" fmla="*/ 0 w 574798"/>
              <a:gd name="connsiteY1" fmla="*/ 0 h 980440"/>
              <a:gd name="connsiteX2" fmla="*/ 0 w 574798"/>
              <a:gd name="connsiteY2" fmla="*/ 980440 h 980440"/>
              <a:gd name="connsiteX3" fmla="*/ 574798 w 574798"/>
              <a:gd name="connsiteY3" fmla="*/ 980438 h 980440"/>
              <a:gd name="connsiteX0" fmla="*/ 508974 w 574798"/>
              <a:gd name="connsiteY0" fmla="*/ 0 h 980440"/>
              <a:gd name="connsiteX1" fmla="*/ 0 w 574798"/>
              <a:gd name="connsiteY1" fmla="*/ 0 h 980440"/>
              <a:gd name="connsiteX2" fmla="*/ 0 w 574798"/>
              <a:gd name="connsiteY2" fmla="*/ 980440 h 980440"/>
              <a:gd name="connsiteX3" fmla="*/ 574798 w 574798"/>
              <a:gd name="connsiteY3" fmla="*/ 980438 h 980440"/>
              <a:gd name="connsiteX0" fmla="*/ 611225 w 611225"/>
              <a:gd name="connsiteY0" fmla="*/ 0 h 987600"/>
              <a:gd name="connsiteX1" fmla="*/ 0 w 611225"/>
              <a:gd name="connsiteY1" fmla="*/ 7160 h 987600"/>
              <a:gd name="connsiteX2" fmla="*/ 0 w 611225"/>
              <a:gd name="connsiteY2" fmla="*/ 987600 h 987600"/>
              <a:gd name="connsiteX3" fmla="*/ 574798 w 611225"/>
              <a:gd name="connsiteY3" fmla="*/ 987598 h 987600"/>
              <a:gd name="connsiteX0" fmla="*/ 611225 w 611225"/>
              <a:gd name="connsiteY0" fmla="*/ 0 h 987600"/>
              <a:gd name="connsiteX1" fmla="*/ 0 w 611225"/>
              <a:gd name="connsiteY1" fmla="*/ 7160 h 987600"/>
              <a:gd name="connsiteX2" fmla="*/ 0 w 611225"/>
              <a:gd name="connsiteY2" fmla="*/ 987600 h 987600"/>
              <a:gd name="connsiteX3" fmla="*/ 574798 w 611225"/>
              <a:gd name="connsiteY3" fmla="*/ 987598 h 987600"/>
              <a:gd name="connsiteX0" fmla="*/ 611225 w 611225"/>
              <a:gd name="connsiteY0" fmla="*/ 2 h 980440"/>
              <a:gd name="connsiteX1" fmla="*/ 0 w 611225"/>
              <a:gd name="connsiteY1" fmla="*/ 0 h 980440"/>
              <a:gd name="connsiteX2" fmla="*/ 0 w 611225"/>
              <a:gd name="connsiteY2" fmla="*/ 980440 h 980440"/>
              <a:gd name="connsiteX3" fmla="*/ 574798 w 611225"/>
              <a:gd name="connsiteY3" fmla="*/ 980438 h 980440"/>
              <a:gd name="connsiteX0" fmla="*/ 611225 w 611225"/>
              <a:gd name="connsiteY0" fmla="*/ 2 h 980440"/>
              <a:gd name="connsiteX1" fmla="*/ 0 w 611225"/>
              <a:gd name="connsiteY1" fmla="*/ 0 h 980440"/>
              <a:gd name="connsiteX2" fmla="*/ 0 w 611225"/>
              <a:gd name="connsiteY2" fmla="*/ 980440 h 980440"/>
              <a:gd name="connsiteX3" fmla="*/ 574798 w 611225"/>
              <a:gd name="connsiteY3" fmla="*/ 980438 h 980440"/>
              <a:gd name="connsiteX0" fmla="*/ 611225 w 611225"/>
              <a:gd name="connsiteY0" fmla="*/ 2 h 980440"/>
              <a:gd name="connsiteX1" fmla="*/ 0 w 611225"/>
              <a:gd name="connsiteY1" fmla="*/ 0 h 980440"/>
              <a:gd name="connsiteX2" fmla="*/ 0 w 611225"/>
              <a:gd name="connsiteY2" fmla="*/ 980440 h 980440"/>
              <a:gd name="connsiteX3" fmla="*/ 499290 w 611225"/>
              <a:gd name="connsiteY3" fmla="*/ 980438 h 98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225" h="980440">
                <a:moveTo>
                  <a:pt x="611225" y="2"/>
                </a:moveTo>
                <a:lnTo>
                  <a:pt x="0" y="0"/>
                </a:lnTo>
                <a:lnTo>
                  <a:pt x="0" y="980440"/>
                </a:lnTo>
                <a:lnTo>
                  <a:pt x="499290" y="980438"/>
                </a:lnTo>
              </a:path>
            </a:pathLst>
          </a:cu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>
              <a:solidFill>
                <a:srgbClr val="FF00FF"/>
              </a:solidFill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7B53F272-41C1-4E11-9B76-6A6FFC065AF2}"/>
              </a:ext>
            </a:extLst>
          </p:cNvPr>
          <p:cNvCxnSpPr>
            <a:cxnSpLocks/>
          </p:cNvCxnSpPr>
          <p:nvPr/>
        </p:nvCxnSpPr>
        <p:spPr>
          <a:xfrm flipV="1">
            <a:off x="2273572" y="7001839"/>
            <a:ext cx="743820" cy="310405"/>
          </a:xfrm>
          <a:prstGeom prst="line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C7C2265F-792B-484D-BA98-4E904AF9A066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2208902" y="6507144"/>
            <a:ext cx="599588" cy="233254"/>
          </a:xfrm>
          <a:prstGeom prst="line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CBD7C0E-DACF-40C6-822D-486914B6E194}"/>
              </a:ext>
            </a:extLst>
          </p:cNvPr>
          <p:cNvSpPr txBox="1"/>
          <p:nvPr/>
        </p:nvSpPr>
        <p:spPr>
          <a:xfrm>
            <a:off x="318636" y="8567149"/>
            <a:ext cx="4483224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1200" b="1" spc="-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DCS 2.5.6 Open Beta</a:t>
            </a:r>
          </a:p>
          <a:p>
            <a:r>
              <a:rPr lang="en-SG" b="1" spc="-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JF-17 Thunder</a:t>
            </a:r>
            <a:br>
              <a:rPr lang="en-SG" b="1" spc="-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SG" b="1" spc="-5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T.Flight</a:t>
            </a:r>
            <a:r>
              <a:rPr lang="en-SG" b="1" spc="-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SG" b="1" spc="-5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Hotas</a:t>
            </a:r>
            <a:r>
              <a:rPr lang="en-SG" b="1" spc="-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X </a:t>
            </a:r>
            <a:r>
              <a:rPr lang="en-SG" sz="1200" b="1" spc="-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Controls v1.3</a:t>
            </a:r>
          </a:p>
          <a:p>
            <a:r>
              <a:rPr lang="en-SG" sz="1050" b="1" spc="-5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SG" sz="1050" b="1" spc="-50" dirty="0" err="1">
                <a:latin typeface="Arial" panose="020B0604020202020204" pitchFamily="34" charset="0"/>
                <a:cs typeface="Arial" panose="020B0604020202020204" pitchFamily="34" charset="0"/>
              </a:rPr>
              <a:t>TrackIR</a:t>
            </a:r>
            <a:r>
              <a:rPr lang="en-SG" sz="1050" b="1" spc="-50" dirty="0">
                <a:latin typeface="Arial" panose="020B0604020202020204" pitchFamily="34" charset="0"/>
                <a:cs typeface="Arial" panose="020B0604020202020204" pitchFamily="34" charset="0"/>
              </a:rPr>
              <a:t> Required or Replace Trim with Cockpit Views)</a:t>
            </a:r>
            <a:endParaRPr lang="en-SG" sz="1100" b="1" spc="-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0C922A5-97D4-4062-819A-42209D01E78F}"/>
              </a:ext>
            </a:extLst>
          </p:cNvPr>
          <p:cNvCxnSpPr>
            <a:cxnSpLocks/>
          </p:cNvCxnSpPr>
          <p:nvPr/>
        </p:nvCxnSpPr>
        <p:spPr>
          <a:xfrm flipV="1">
            <a:off x="4712511" y="2178770"/>
            <a:ext cx="412962" cy="178498"/>
          </a:xfrm>
          <a:prstGeom prst="line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EC7424A7-162C-4662-9BB8-D87543C2496E}"/>
              </a:ext>
            </a:extLst>
          </p:cNvPr>
          <p:cNvCxnSpPr>
            <a:cxnSpLocks/>
          </p:cNvCxnSpPr>
          <p:nvPr/>
        </p:nvCxnSpPr>
        <p:spPr>
          <a:xfrm flipV="1">
            <a:off x="4544895" y="1757369"/>
            <a:ext cx="294678" cy="524820"/>
          </a:xfrm>
          <a:prstGeom prst="line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8D0BAE45-6106-4B4F-B4A1-CD6511F248B7}"/>
              </a:ext>
            </a:extLst>
          </p:cNvPr>
          <p:cNvCxnSpPr>
            <a:cxnSpLocks/>
          </p:cNvCxnSpPr>
          <p:nvPr/>
        </p:nvCxnSpPr>
        <p:spPr>
          <a:xfrm flipH="1" flipV="1">
            <a:off x="3461712" y="1389076"/>
            <a:ext cx="897809" cy="893113"/>
          </a:xfrm>
          <a:prstGeom prst="line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05ACB842-494C-4E37-8FE8-A7BED55F0B8F}"/>
              </a:ext>
            </a:extLst>
          </p:cNvPr>
          <p:cNvSpPr txBox="1"/>
          <p:nvPr/>
        </p:nvSpPr>
        <p:spPr>
          <a:xfrm>
            <a:off x="521693" y="1545043"/>
            <a:ext cx="165059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SG" sz="1000" dirty="0">
                <a:latin typeface="Impact" panose="020B0806030902050204" pitchFamily="34" charset="0"/>
              </a:rPr>
              <a:t>T5 Press: Lock Target</a:t>
            </a:r>
          </a:p>
          <a:p>
            <a:pPr algn="r"/>
            <a:r>
              <a:rPr lang="en-SG" sz="1000" dirty="0">
                <a:solidFill>
                  <a:srgbClr val="FF0000"/>
                </a:solidFill>
                <a:latin typeface="Impact" panose="020B0806030902050204" pitchFamily="34" charset="0"/>
              </a:rPr>
              <a:t>T6: </a:t>
            </a:r>
            <a:r>
              <a:rPr lang="en-SG" sz="1000" dirty="0" err="1">
                <a:solidFill>
                  <a:srgbClr val="FF0000"/>
                </a:solidFill>
                <a:latin typeface="Impact" panose="020B0806030902050204" pitchFamily="34" charset="0"/>
              </a:rPr>
              <a:t>Rdr</a:t>
            </a:r>
            <a:r>
              <a:rPr lang="en-SG" sz="1000" dirty="0">
                <a:solidFill>
                  <a:srgbClr val="FF0000"/>
                </a:solidFill>
                <a:latin typeface="Impact" panose="020B0806030902050204" pitchFamily="34" charset="0"/>
              </a:rPr>
              <a:t> </a:t>
            </a:r>
            <a:r>
              <a:rPr lang="en-SG" sz="1000" dirty="0" err="1">
                <a:solidFill>
                  <a:srgbClr val="FF0000"/>
                </a:solidFill>
                <a:latin typeface="Impact" panose="020B0806030902050204" pitchFamily="34" charset="0"/>
              </a:rPr>
              <a:t>Elev</a:t>
            </a:r>
            <a:r>
              <a:rPr lang="en-SG" sz="1000" dirty="0">
                <a:solidFill>
                  <a:srgbClr val="FF0000"/>
                </a:solidFill>
                <a:latin typeface="Impact" panose="020B0806030902050204" pitchFamily="34" charset="0"/>
              </a:rPr>
              <a:t> Up | TGP Zoom In</a:t>
            </a:r>
          </a:p>
          <a:p>
            <a:pPr algn="r"/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T4 </a:t>
            </a:r>
            <a:r>
              <a:rPr lang="en-SG" sz="1000" dirty="0" err="1">
                <a:solidFill>
                  <a:srgbClr val="00CC00"/>
                </a:solidFill>
                <a:latin typeface="Impact" panose="020B0806030902050204" pitchFamily="34" charset="0"/>
              </a:rPr>
              <a:t>Fwd</a:t>
            </a:r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: Comm 1</a:t>
            </a:r>
            <a:b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</a:br>
            <a:r>
              <a:rPr lang="en-SG" sz="1000" dirty="0">
                <a:solidFill>
                  <a:srgbClr val="3333FF"/>
                </a:solidFill>
                <a:latin typeface="Impact" panose="020B0806030902050204" pitchFamily="34" charset="0"/>
              </a:rPr>
              <a:t>T3 </a:t>
            </a:r>
            <a:r>
              <a:rPr lang="en-SG" sz="1000" dirty="0" err="1">
                <a:solidFill>
                  <a:srgbClr val="3333FF"/>
                </a:solidFill>
                <a:latin typeface="Impact" panose="020B0806030902050204" pitchFamily="34" charset="0"/>
              </a:rPr>
              <a:t>Fwd</a:t>
            </a:r>
            <a:r>
              <a:rPr lang="en-SG" sz="1000" dirty="0">
                <a:solidFill>
                  <a:srgbClr val="3333FF"/>
                </a:solidFill>
                <a:latin typeface="Impact" panose="020B0806030902050204" pitchFamily="34" charset="0"/>
              </a:rPr>
              <a:t>: Speed Brake 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AB3092C-2DC4-4494-86C4-37BDCDE511AF}"/>
              </a:ext>
            </a:extLst>
          </p:cNvPr>
          <p:cNvSpPr txBox="1"/>
          <p:nvPr/>
        </p:nvSpPr>
        <p:spPr>
          <a:xfrm>
            <a:off x="300958" y="2350845"/>
            <a:ext cx="1871333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SG" sz="1000" dirty="0">
                <a:latin typeface="Impact" panose="020B0806030902050204" pitchFamily="34" charset="0"/>
              </a:rPr>
              <a:t>S2 Press: Unlock Target | </a:t>
            </a:r>
            <a:br>
              <a:rPr lang="en-SG" sz="1000" dirty="0">
                <a:latin typeface="Impact" panose="020B0806030902050204" pitchFamily="34" charset="0"/>
              </a:rPr>
            </a:br>
            <a:r>
              <a:rPr lang="en-SG" sz="1000" u="sng" dirty="0">
                <a:latin typeface="Impact" panose="020B0806030902050204" pitchFamily="34" charset="0"/>
              </a:rPr>
              <a:t>DGFT BS Wide/Narrow</a:t>
            </a:r>
          </a:p>
          <a:p>
            <a:pPr algn="r"/>
            <a:r>
              <a:rPr lang="en-SG" sz="1000" dirty="0">
                <a:solidFill>
                  <a:srgbClr val="FF0000"/>
                </a:solidFill>
                <a:latin typeface="Impact" panose="020B0806030902050204" pitchFamily="34" charset="0"/>
              </a:rPr>
              <a:t>T6: </a:t>
            </a:r>
            <a:r>
              <a:rPr lang="en-SG" sz="1000" dirty="0" err="1">
                <a:solidFill>
                  <a:srgbClr val="FF0000"/>
                </a:solidFill>
                <a:latin typeface="Impact" panose="020B0806030902050204" pitchFamily="34" charset="0"/>
              </a:rPr>
              <a:t>Rdr</a:t>
            </a:r>
            <a:r>
              <a:rPr lang="en-SG" sz="1000" dirty="0">
                <a:solidFill>
                  <a:srgbClr val="FF0000"/>
                </a:solidFill>
                <a:latin typeface="Impact" panose="020B0806030902050204" pitchFamily="34" charset="0"/>
              </a:rPr>
              <a:t> </a:t>
            </a:r>
            <a:r>
              <a:rPr lang="en-SG" sz="1000" dirty="0" err="1">
                <a:solidFill>
                  <a:srgbClr val="FF0000"/>
                </a:solidFill>
                <a:latin typeface="Impact" panose="020B0806030902050204" pitchFamily="34" charset="0"/>
              </a:rPr>
              <a:t>Elev</a:t>
            </a:r>
            <a:r>
              <a:rPr lang="en-SG" sz="1000" dirty="0">
                <a:solidFill>
                  <a:srgbClr val="FF0000"/>
                </a:solidFill>
                <a:latin typeface="Impact" panose="020B0806030902050204" pitchFamily="34" charset="0"/>
              </a:rPr>
              <a:t> Down | TGP Zoom Out</a:t>
            </a:r>
          </a:p>
          <a:p>
            <a:pPr algn="r"/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T4 Aft: Comm 2</a:t>
            </a:r>
          </a:p>
          <a:p>
            <a:pPr algn="r"/>
            <a:r>
              <a:rPr lang="en-SG" sz="1000" dirty="0">
                <a:solidFill>
                  <a:srgbClr val="3333FF"/>
                </a:solidFill>
                <a:latin typeface="Impact" panose="020B0806030902050204" pitchFamily="34" charset="0"/>
              </a:rPr>
              <a:t>T3 Aft: Speed Brake Off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0ABAF2A-6FFE-4EFE-B043-26F300936B00}"/>
              </a:ext>
            </a:extLst>
          </p:cNvPr>
          <p:cNvSpPr txBox="1"/>
          <p:nvPr/>
        </p:nvSpPr>
        <p:spPr>
          <a:xfrm>
            <a:off x="151353" y="3314132"/>
            <a:ext cx="2020938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SG" sz="1000" dirty="0">
                <a:latin typeface="Impact" panose="020B0806030902050204" pitchFamily="34" charset="0"/>
              </a:rPr>
              <a:t>T2 Press: AA Missile Cage/Uncage | </a:t>
            </a:r>
          </a:p>
          <a:p>
            <a:pPr algn="r"/>
            <a:r>
              <a:rPr lang="en-SG" sz="1000" u="sng" dirty="0">
                <a:latin typeface="Impact" panose="020B0806030902050204" pitchFamily="34" charset="0"/>
              </a:rPr>
              <a:t>AG Manual </a:t>
            </a:r>
            <a:r>
              <a:rPr lang="en-SG" sz="1000" u="sng" dirty="0" err="1">
                <a:latin typeface="Impact" panose="020B0806030902050204" pitchFamily="34" charset="0"/>
              </a:rPr>
              <a:t>Submode</a:t>
            </a:r>
            <a:r>
              <a:rPr lang="en-SG" sz="1000" u="sng" dirty="0">
                <a:latin typeface="Impact" panose="020B0806030902050204" pitchFamily="34" charset="0"/>
              </a:rPr>
              <a:t> </a:t>
            </a:r>
          </a:p>
          <a:p>
            <a:pPr algn="r"/>
            <a:r>
              <a:rPr lang="en-SG" sz="1000" dirty="0">
                <a:solidFill>
                  <a:srgbClr val="FF0000"/>
                </a:solidFill>
                <a:latin typeface="Impact" panose="020B0806030902050204" pitchFamily="34" charset="0"/>
              </a:rPr>
              <a:t>- -</a:t>
            </a:r>
          </a:p>
          <a:p>
            <a:pPr algn="r"/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T4 Press: IFF Interrogation</a:t>
            </a:r>
          </a:p>
          <a:p>
            <a:pPr algn="r"/>
            <a:r>
              <a:rPr lang="en-SG" sz="1000" dirty="0">
                <a:solidFill>
                  <a:srgbClr val="3333FF"/>
                </a:solidFill>
                <a:latin typeface="Impact" panose="020B0806030902050204" pitchFamily="34" charset="0"/>
              </a:rPr>
              <a:t>S7: Autopilot Off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00A6E35-79BD-43E2-878E-61B172245F4C}"/>
              </a:ext>
            </a:extLst>
          </p:cNvPr>
          <p:cNvSpPr txBox="1"/>
          <p:nvPr/>
        </p:nvSpPr>
        <p:spPr>
          <a:xfrm>
            <a:off x="203199" y="4679759"/>
            <a:ext cx="197364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SG" sz="1000" dirty="0">
                <a:latin typeface="Impact" panose="020B0806030902050204" pitchFamily="34" charset="0"/>
              </a:rPr>
              <a:t>T2 Aft: Dispense Chaff/Flare Program</a:t>
            </a:r>
          </a:p>
          <a:p>
            <a:pPr algn="r"/>
            <a:r>
              <a:rPr lang="en-SG" sz="1000" dirty="0">
                <a:solidFill>
                  <a:srgbClr val="FF0000"/>
                </a:solidFill>
                <a:latin typeface="Impact" panose="020B0806030902050204" pitchFamily="34" charset="0"/>
              </a:rPr>
              <a:t>Next DESP Program</a:t>
            </a:r>
          </a:p>
          <a:p>
            <a:pPr algn="r"/>
            <a:r>
              <a:rPr lang="en-SG" sz="1000" dirty="0" err="1">
                <a:solidFill>
                  <a:srgbClr val="00CC00"/>
                </a:solidFill>
                <a:latin typeface="Impact" panose="020B0806030902050204" pitchFamily="34" charset="0"/>
              </a:rPr>
              <a:t>Prev</a:t>
            </a:r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 DESP Program</a:t>
            </a:r>
          </a:p>
          <a:p>
            <a:pPr algn="r"/>
            <a:r>
              <a:rPr lang="en-SG" sz="1000" dirty="0">
                <a:solidFill>
                  <a:srgbClr val="3333FF"/>
                </a:solidFill>
                <a:latin typeface="Impact" panose="020B0806030902050204" pitchFamily="34" charset="0"/>
              </a:rPr>
              <a:t>T2 </a:t>
            </a:r>
            <a:r>
              <a:rPr lang="en-SG" sz="1000" dirty="0" err="1">
                <a:solidFill>
                  <a:srgbClr val="3333FF"/>
                </a:solidFill>
                <a:latin typeface="Impact" panose="020B0806030902050204" pitchFamily="34" charset="0"/>
              </a:rPr>
              <a:t>Fwd</a:t>
            </a:r>
            <a:r>
              <a:rPr lang="en-SG" sz="1000" dirty="0">
                <a:solidFill>
                  <a:srgbClr val="3333FF"/>
                </a:solidFill>
                <a:latin typeface="Impact" panose="020B0806030902050204" pitchFamily="34" charset="0"/>
              </a:rPr>
              <a:t>: SPJ Standby/Jam</a:t>
            </a: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2CD9F98-4F52-4C55-A0D7-EE502EBE0D26}"/>
              </a:ext>
            </a:extLst>
          </p:cNvPr>
          <p:cNvCxnSpPr>
            <a:cxnSpLocks/>
          </p:cNvCxnSpPr>
          <p:nvPr/>
        </p:nvCxnSpPr>
        <p:spPr>
          <a:xfrm flipH="1" flipV="1">
            <a:off x="2224136" y="1889705"/>
            <a:ext cx="1232603" cy="968257"/>
          </a:xfrm>
          <a:prstGeom prst="line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D6379FFF-8937-4707-9AEE-E64874FD51F0}"/>
              </a:ext>
            </a:extLst>
          </p:cNvPr>
          <p:cNvCxnSpPr>
            <a:cxnSpLocks/>
          </p:cNvCxnSpPr>
          <p:nvPr/>
        </p:nvCxnSpPr>
        <p:spPr>
          <a:xfrm flipH="1">
            <a:off x="2172291" y="3232724"/>
            <a:ext cx="1094084" cy="1445992"/>
          </a:xfrm>
          <a:prstGeom prst="line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1A86D2C3-9DE8-4CA3-8806-7366C51CEF1A}"/>
              </a:ext>
            </a:extLst>
          </p:cNvPr>
          <p:cNvSpPr txBox="1"/>
          <p:nvPr/>
        </p:nvSpPr>
        <p:spPr>
          <a:xfrm>
            <a:off x="2444443" y="4853525"/>
            <a:ext cx="13152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SG" sz="1000" dirty="0">
                <a:latin typeface="Impact" panose="020B0806030902050204" pitchFamily="34" charset="0"/>
              </a:rPr>
              <a:t>Cover Me</a:t>
            </a:r>
          </a:p>
          <a:p>
            <a:r>
              <a:rPr lang="en-SG" sz="1000" dirty="0">
                <a:solidFill>
                  <a:srgbClr val="FF0000"/>
                </a:solidFill>
                <a:latin typeface="Impact" panose="020B0806030902050204" pitchFamily="34" charset="0"/>
              </a:rPr>
              <a:t>Engage Bandits</a:t>
            </a:r>
          </a:p>
          <a:p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Attack Air </a:t>
            </a:r>
            <a:r>
              <a:rPr lang="en-SG" sz="1000" dirty="0" err="1">
                <a:solidFill>
                  <a:srgbClr val="00CC00"/>
                </a:solidFill>
                <a:latin typeface="Impact" panose="020B0806030902050204" pitchFamily="34" charset="0"/>
              </a:rPr>
              <a:t>Defenses</a:t>
            </a:r>
            <a:b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</a:br>
            <a:r>
              <a:rPr lang="en-SG" sz="1000" dirty="0">
                <a:solidFill>
                  <a:srgbClr val="3333FF"/>
                </a:solidFill>
                <a:latin typeface="Impact" panose="020B0806030902050204" pitchFamily="34" charset="0"/>
              </a:rPr>
              <a:t>Attack Ground Targets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B41739CE-8805-4DF8-B6DD-69AFA58F45C6}"/>
              </a:ext>
            </a:extLst>
          </p:cNvPr>
          <p:cNvSpPr txBox="1"/>
          <p:nvPr/>
        </p:nvSpPr>
        <p:spPr>
          <a:xfrm>
            <a:off x="3861988" y="5184318"/>
            <a:ext cx="167104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SG" sz="1000" dirty="0">
                <a:latin typeface="Impact" panose="020B0806030902050204" pitchFamily="34" charset="0"/>
              </a:rPr>
              <a:t>Active Pause</a:t>
            </a:r>
          </a:p>
          <a:p>
            <a:r>
              <a:rPr lang="en-SG" sz="1000" dirty="0">
                <a:solidFill>
                  <a:srgbClr val="FF0000"/>
                </a:solidFill>
                <a:latin typeface="Impact" panose="020B0806030902050204" pitchFamily="34" charset="0"/>
              </a:rPr>
              <a:t>New Plane Respawn</a:t>
            </a:r>
          </a:p>
          <a:p>
            <a: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  <a:t>Jump Into Selected Aircraft</a:t>
            </a:r>
            <a:br>
              <a:rPr lang="en-SG" sz="1000" dirty="0">
                <a:solidFill>
                  <a:srgbClr val="00CC00"/>
                </a:solidFill>
                <a:latin typeface="Impact" panose="020B0806030902050204" pitchFamily="34" charset="0"/>
              </a:rPr>
            </a:br>
            <a:r>
              <a:rPr lang="en-SG" sz="1000" dirty="0">
                <a:solidFill>
                  <a:srgbClr val="3333FF"/>
                </a:solidFill>
                <a:latin typeface="Impact" panose="020B0806030902050204" pitchFamily="34" charset="0"/>
              </a:rPr>
              <a:t>Eject (Press 3x)</a:t>
            </a: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BC2012CE-195B-498E-BB75-B8F680045EB6}"/>
              </a:ext>
            </a:extLst>
          </p:cNvPr>
          <p:cNvCxnSpPr>
            <a:cxnSpLocks/>
          </p:cNvCxnSpPr>
          <p:nvPr/>
        </p:nvCxnSpPr>
        <p:spPr>
          <a:xfrm flipV="1">
            <a:off x="2840437" y="3984942"/>
            <a:ext cx="406885" cy="856684"/>
          </a:xfrm>
          <a:prstGeom prst="line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6A55DAE5-4C7A-41E2-995E-B4D3AB44F2B5}"/>
              </a:ext>
            </a:extLst>
          </p:cNvPr>
          <p:cNvCxnSpPr>
            <a:cxnSpLocks/>
          </p:cNvCxnSpPr>
          <p:nvPr/>
        </p:nvCxnSpPr>
        <p:spPr>
          <a:xfrm flipH="1" flipV="1">
            <a:off x="3431528" y="4046854"/>
            <a:ext cx="551839" cy="1134316"/>
          </a:xfrm>
          <a:prstGeom prst="line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A84BEB8-BC23-43C0-9B22-37FFEC88CA04}"/>
              </a:ext>
            </a:extLst>
          </p:cNvPr>
          <p:cNvSpPr txBox="1">
            <a:spLocks noChangeAspect="1"/>
          </p:cNvSpPr>
          <p:nvPr/>
        </p:nvSpPr>
        <p:spPr>
          <a:xfrm>
            <a:off x="3822980" y="4924052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900" b="1" dirty="0"/>
              <a:t>12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7868937-6B39-49CF-9B4B-5C517CE637A5}"/>
              </a:ext>
            </a:extLst>
          </p:cNvPr>
          <p:cNvSpPr txBox="1">
            <a:spLocks noChangeAspect="1"/>
          </p:cNvSpPr>
          <p:nvPr/>
        </p:nvSpPr>
        <p:spPr>
          <a:xfrm>
            <a:off x="2814184" y="4581578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900" b="1" dirty="0"/>
              <a:t>11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8D3E22-6094-45E8-A8EC-548A90756C0A}"/>
              </a:ext>
            </a:extLst>
          </p:cNvPr>
          <p:cNvSpPr txBox="1">
            <a:spLocks noChangeAspect="1"/>
          </p:cNvSpPr>
          <p:nvPr/>
        </p:nvSpPr>
        <p:spPr>
          <a:xfrm>
            <a:off x="2292056" y="1916735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1100" b="1" dirty="0"/>
              <a:t>5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064639F-0D1A-470A-900A-409D2192635B}"/>
              </a:ext>
            </a:extLst>
          </p:cNvPr>
          <p:cNvSpPr txBox="1">
            <a:spLocks noChangeAspect="1"/>
          </p:cNvSpPr>
          <p:nvPr/>
        </p:nvSpPr>
        <p:spPr>
          <a:xfrm>
            <a:off x="2175504" y="4447139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1100" b="1" dirty="0"/>
              <a:t>8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9B07907-9B58-48C2-ABE8-A6C8418FF07B}"/>
              </a:ext>
            </a:extLst>
          </p:cNvPr>
          <p:cNvSpPr txBox="1">
            <a:spLocks/>
          </p:cNvSpPr>
          <p:nvPr/>
        </p:nvSpPr>
        <p:spPr>
          <a:xfrm>
            <a:off x="4876646" y="2149961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defRPr sz="1100" b="1"/>
            </a:lvl1pPr>
          </a:lstStyle>
          <a:p>
            <a:r>
              <a:rPr lang="en-SG" dirty="0"/>
              <a:t>4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150A486-ACE1-4616-9265-AC083460B795}"/>
              </a:ext>
            </a:extLst>
          </p:cNvPr>
          <p:cNvSpPr txBox="1">
            <a:spLocks noChangeAspect="1"/>
          </p:cNvSpPr>
          <p:nvPr/>
        </p:nvSpPr>
        <p:spPr>
          <a:xfrm>
            <a:off x="4665613" y="1803397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1100" b="1" dirty="0"/>
              <a:t>2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7CF60CC-5743-4F4C-8E10-BC3D4BD10FA5}"/>
              </a:ext>
            </a:extLst>
          </p:cNvPr>
          <p:cNvSpPr txBox="1">
            <a:spLocks/>
          </p:cNvSpPr>
          <p:nvPr/>
        </p:nvSpPr>
        <p:spPr>
          <a:xfrm>
            <a:off x="3628638" y="1650608"/>
            <a:ext cx="360000" cy="180000"/>
          </a:xfrm>
          <a:prstGeom prst="round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0" rIns="36000" bIns="0" rtlCol="0" anchor="ctr">
            <a:spAutoFit/>
          </a:bodyPr>
          <a:lstStyle/>
          <a:p>
            <a:pPr algn="ctr"/>
            <a:r>
              <a:rPr lang="en-SG" sz="1100" b="1" dirty="0"/>
              <a:t>POV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803D638-C066-4446-8206-5300AB100E41}"/>
              </a:ext>
            </a:extLst>
          </p:cNvPr>
          <p:cNvSpPr txBox="1">
            <a:spLocks noChangeAspect="1"/>
          </p:cNvSpPr>
          <p:nvPr/>
        </p:nvSpPr>
        <p:spPr>
          <a:xfrm>
            <a:off x="2351352" y="6506255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1100" b="1" dirty="0"/>
              <a:t>3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D722B70-7C49-4EDC-B276-8EEBEA362136}"/>
              </a:ext>
            </a:extLst>
          </p:cNvPr>
          <p:cNvSpPr txBox="1">
            <a:spLocks noChangeAspect="1"/>
          </p:cNvSpPr>
          <p:nvPr/>
        </p:nvSpPr>
        <p:spPr>
          <a:xfrm>
            <a:off x="2345443" y="7145072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1100" b="1" dirty="0"/>
              <a:t>1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F1957BE-E428-4008-B97B-647AB13B4B64}"/>
              </a:ext>
            </a:extLst>
          </p:cNvPr>
          <p:cNvSpPr/>
          <p:nvPr/>
        </p:nvSpPr>
        <p:spPr>
          <a:xfrm>
            <a:off x="2224136" y="2740956"/>
            <a:ext cx="1232603" cy="237078"/>
          </a:xfrm>
          <a:custGeom>
            <a:avLst/>
            <a:gdLst>
              <a:gd name="connsiteX0" fmla="*/ 0 w 1171575"/>
              <a:gd name="connsiteY0" fmla="*/ 0 h 357188"/>
              <a:gd name="connsiteX1" fmla="*/ 1042988 w 1171575"/>
              <a:gd name="connsiteY1" fmla="*/ 357188 h 357188"/>
              <a:gd name="connsiteX2" fmla="*/ 1171575 w 1171575"/>
              <a:gd name="connsiteY2" fmla="*/ 323850 h 357188"/>
              <a:gd name="connsiteX0" fmla="*/ 0 w 1195209"/>
              <a:gd name="connsiteY0" fmla="*/ 0 h 357188"/>
              <a:gd name="connsiteX1" fmla="*/ 1042988 w 1195209"/>
              <a:gd name="connsiteY1" fmla="*/ 357188 h 357188"/>
              <a:gd name="connsiteX2" fmla="*/ 1195209 w 1195209"/>
              <a:gd name="connsiteY2" fmla="*/ 329909 h 357188"/>
              <a:gd name="connsiteX0" fmla="*/ 0 w 1195209"/>
              <a:gd name="connsiteY0" fmla="*/ 0 h 351129"/>
              <a:gd name="connsiteX1" fmla="*/ 943728 w 1195209"/>
              <a:gd name="connsiteY1" fmla="*/ 351129 h 351129"/>
              <a:gd name="connsiteX2" fmla="*/ 1195209 w 1195209"/>
              <a:gd name="connsiteY2" fmla="*/ 329909 h 351129"/>
              <a:gd name="connsiteX0" fmla="*/ 0 w 1204854"/>
              <a:gd name="connsiteY0" fmla="*/ 0 h 351129"/>
              <a:gd name="connsiteX1" fmla="*/ 943728 w 1204854"/>
              <a:gd name="connsiteY1" fmla="*/ 351129 h 351129"/>
              <a:gd name="connsiteX2" fmla="*/ 1204854 w 1204854"/>
              <a:gd name="connsiteY2" fmla="*/ 329909 h 351129"/>
              <a:gd name="connsiteX0" fmla="*/ 0 w 1214499"/>
              <a:gd name="connsiteY0" fmla="*/ 0 h 351129"/>
              <a:gd name="connsiteX1" fmla="*/ 943728 w 1214499"/>
              <a:gd name="connsiteY1" fmla="*/ 351129 h 351129"/>
              <a:gd name="connsiteX2" fmla="*/ 1214499 w 1214499"/>
              <a:gd name="connsiteY2" fmla="*/ 329909 h 351129"/>
              <a:gd name="connsiteX0" fmla="*/ 0 w 1214499"/>
              <a:gd name="connsiteY0" fmla="*/ 0 h 333532"/>
              <a:gd name="connsiteX1" fmla="*/ 794234 w 1214499"/>
              <a:gd name="connsiteY1" fmla="*/ 333532 h 333532"/>
              <a:gd name="connsiteX2" fmla="*/ 1214499 w 1214499"/>
              <a:gd name="connsiteY2" fmla="*/ 329909 h 333532"/>
              <a:gd name="connsiteX0" fmla="*/ 0 w 1214499"/>
              <a:gd name="connsiteY0" fmla="*/ 0 h 333532"/>
              <a:gd name="connsiteX1" fmla="*/ 953372 w 1214499"/>
              <a:gd name="connsiteY1" fmla="*/ 333532 h 333532"/>
              <a:gd name="connsiteX2" fmla="*/ 1214499 w 1214499"/>
              <a:gd name="connsiteY2" fmla="*/ 329909 h 333532"/>
              <a:gd name="connsiteX0" fmla="*/ 0 w 1214499"/>
              <a:gd name="connsiteY0" fmla="*/ 0 h 330599"/>
              <a:gd name="connsiteX1" fmla="*/ 953372 w 1214499"/>
              <a:gd name="connsiteY1" fmla="*/ 330599 h 330599"/>
              <a:gd name="connsiteX2" fmla="*/ 1214499 w 1214499"/>
              <a:gd name="connsiteY2" fmla="*/ 329909 h 330599"/>
              <a:gd name="connsiteX0" fmla="*/ 0 w 1214499"/>
              <a:gd name="connsiteY0" fmla="*/ 0 h 336465"/>
              <a:gd name="connsiteX1" fmla="*/ 953372 w 1214499"/>
              <a:gd name="connsiteY1" fmla="*/ 336465 h 336465"/>
              <a:gd name="connsiteX2" fmla="*/ 1214499 w 1214499"/>
              <a:gd name="connsiteY2" fmla="*/ 329909 h 336465"/>
              <a:gd name="connsiteX0" fmla="*/ 0 w 1214499"/>
              <a:gd name="connsiteY0" fmla="*/ 0 h 336465"/>
              <a:gd name="connsiteX1" fmla="*/ 953372 w 1214499"/>
              <a:gd name="connsiteY1" fmla="*/ 336465 h 336465"/>
              <a:gd name="connsiteX2" fmla="*/ 1214499 w 1214499"/>
              <a:gd name="connsiteY2" fmla="*/ 329909 h 336465"/>
              <a:gd name="connsiteX0" fmla="*/ 0 w 1214499"/>
              <a:gd name="connsiteY0" fmla="*/ 0 h 330599"/>
              <a:gd name="connsiteX1" fmla="*/ 958194 w 1214499"/>
              <a:gd name="connsiteY1" fmla="*/ 330599 h 330599"/>
              <a:gd name="connsiteX2" fmla="*/ 1214499 w 1214499"/>
              <a:gd name="connsiteY2" fmla="*/ 329909 h 330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4499" h="330599">
                <a:moveTo>
                  <a:pt x="0" y="0"/>
                </a:moveTo>
                <a:lnTo>
                  <a:pt x="958194" y="330599"/>
                </a:lnTo>
                <a:lnTo>
                  <a:pt x="1214499" y="329909"/>
                </a:lnTo>
              </a:path>
            </a:pathLst>
          </a:cu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5577DEC-6049-4AB3-9832-92437A2EA763}"/>
              </a:ext>
            </a:extLst>
          </p:cNvPr>
          <p:cNvSpPr txBox="1">
            <a:spLocks noChangeAspect="1"/>
          </p:cNvSpPr>
          <p:nvPr/>
        </p:nvSpPr>
        <p:spPr>
          <a:xfrm>
            <a:off x="2292056" y="2677323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1100" b="1" dirty="0"/>
              <a:t>6</a:t>
            </a: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811A520A-E217-4C16-98B0-8092FE091E8A}"/>
              </a:ext>
            </a:extLst>
          </p:cNvPr>
          <p:cNvSpPr/>
          <p:nvPr/>
        </p:nvSpPr>
        <p:spPr>
          <a:xfrm>
            <a:off x="2224136" y="3062450"/>
            <a:ext cx="1240239" cy="499662"/>
          </a:xfrm>
          <a:custGeom>
            <a:avLst/>
            <a:gdLst>
              <a:gd name="connsiteX0" fmla="*/ 0 w 1171575"/>
              <a:gd name="connsiteY0" fmla="*/ 0 h 357188"/>
              <a:gd name="connsiteX1" fmla="*/ 1042988 w 1171575"/>
              <a:gd name="connsiteY1" fmla="*/ 357188 h 357188"/>
              <a:gd name="connsiteX2" fmla="*/ 1171575 w 1171575"/>
              <a:gd name="connsiteY2" fmla="*/ 323850 h 357188"/>
              <a:gd name="connsiteX0" fmla="*/ 0 w 1195209"/>
              <a:gd name="connsiteY0" fmla="*/ 0 h 357188"/>
              <a:gd name="connsiteX1" fmla="*/ 1042988 w 1195209"/>
              <a:gd name="connsiteY1" fmla="*/ 357188 h 357188"/>
              <a:gd name="connsiteX2" fmla="*/ 1195209 w 1195209"/>
              <a:gd name="connsiteY2" fmla="*/ 329909 h 357188"/>
              <a:gd name="connsiteX0" fmla="*/ 0 w 1195209"/>
              <a:gd name="connsiteY0" fmla="*/ 0 h 351129"/>
              <a:gd name="connsiteX1" fmla="*/ 943728 w 1195209"/>
              <a:gd name="connsiteY1" fmla="*/ 351129 h 351129"/>
              <a:gd name="connsiteX2" fmla="*/ 1195209 w 1195209"/>
              <a:gd name="connsiteY2" fmla="*/ 329909 h 351129"/>
              <a:gd name="connsiteX0" fmla="*/ 0 w 1204854"/>
              <a:gd name="connsiteY0" fmla="*/ 0 h 351129"/>
              <a:gd name="connsiteX1" fmla="*/ 943728 w 1204854"/>
              <a:gd name="connsiteY1" fmla="*/ 351129 h 351129"/>
              <a:gd name="connsiteX2" fmla="*/ 1204854 w 1204854"/>
              <a:gd name="connsiteY2" fmla="*/ 329909 h 351129"/>
              <a:gd name="connsiteX0" fmla="*/ 0 w 1214499"/>
              <a:gd name="connsiteY0" fmla="*/ 0 h 351129"/>
              <a:gd name="connsiteX1" fmla="*/ 943728 w 1214499"/>
              <a:gd name="connsiteY1" fmla="*/ 351129 h 351129"/>
              <a:gd name="connsiteX2" fmla="*/ 1214499 w 1214499"/>
              <a:gd name="connsiteY2" fmla="*/ 329909 h 351129"/>
              <a:gd name="connsiteX0" fmla="*/ 0 w 1214499"/>
              <a:gd name="connsiteY0" fmla="*/ 0 h 333532"/>
              <a:gd name="connsiteX1" fmla="*/ 794234 w 1214499"/>
              <a:gd name="connsiteY1" fmla="*/ 333532 h 333532"/>
              <a:gd name="connsiteX2" fmla="*/ 1214499 w 1214499"/>
              <a:gd name="connsiteY2" fmla="*/ 329909 h 333532"/>
              <a:gd name="connsiteX0" fmla="*/ 0 w 1214499"/>
              <a:gd name="connsiteY0" fmla="*/ 0 h 333532"/>
              <a:gd name="connsiteX1" fmla="*/ 953372 w 1214499"/>
              <a:gd name="connsiteY1" fmla="*/ 333532 h 333532"/>
              <a:gd name="connsiteX2" fmla="*/ 1214499 w 1214499"/>
              <a:gd name="connsiteY2" fmla="*/ 329909 h 333532"/>
              <a:gd name="connsiteX0" fmla="*/ 0 w 1214499"/>
              <a:gd name="connsiteY0" fmla="*/ 0 h 330599"/>
              <a:gd name="connsiteX1" fmla="*/ 953372 w 1214499"/>
              <a:gd name="connsiteY1" fmla="*/ 330599 h 330599"/>
              <a:gd name="connsiteX2" fmla="*/ 1214499 w 1214499"/>
              <a:gd name="connsiteY2" fmla="*/ 329909 h 330599"/>
              <a:gd name="connsiteX0" fmla="*/ 0 w 1214499"/>
              <a:gd name="connsiteY0" fmla="*/ 0 h 336465"/>
              <a:gd name="connsiteX1" fmla="*/ 953372 w 1214499"/>
              <a:gd name="connsiteY1" fmla="*/ 336465 h 336465"/>
              <a:gd name="connsiteX2" fmla="*/ 1214499 w 1214499"/>
              <a:gd name="connsiteY2" fmla="*/ 329909 h 336465"/>
              <a:gd name="connsiteX0" fmla="*/ 0 w 1214499"/>
              <a:gd name="connsiteY0" fmla="*/ 0 h 336465"/>
              <a:gd name="connsiteX1" fmla="*/ 953372 w 1214499"/>
              <a:gd name="connsiteY1" fmla="*/ 336465 h 336465"/>
              <a:gd name="connsiteX2" fmla="*/ 1214499 w 1214499"/>
              <a:gd name="connsiteY2" fmla="*/ 329909 h 336465"/>
              <a:gd name="connsiteX0" fmla="*/ 0 w 1214499"/>
              <a:gd name="connsiteY0" fmla="*/ 0 h 330599"/>
              <a:gd name="connsiteX1" fmla="*/ 958194 w 1214499"/>
              <a:gd name="connsiteY1" fmla="*/ 330599 h 330599"/>
              <a:gd name="connsiteX2" fmla="*/ 1214499 w 1214499"/>
              <a:gd name="connsiteY2" fmla="*/ 329909 h 330599"/>
              <a:gd name="connsiteX0" fmla="*/ 0 w 1358131"/>
              <a:gd name="connsiteY0" fmla="*/ 226706 h 226706"/>
              <a:gd name="connsiteX1" fmla="*/ 1101826 w 1358131"/>
              <a:gd name="connsiteY1" fmla="*/ 690 h 226706"/>
              <a:gd name="connsiteX2" fmla="*/ 1358131 w 1358131"/>
              <a:gd name="connsiteY2" fmla="*/ 0 h 226706"/>
              <a:gd name="connsiteX0" fmla="*/ 0 w 1380228"/>
              <a:gd name="connsiteY0" fmla="*/ 226706 h 226706"/>
              <a:gd name="connsiteX1" fmla="*/ 1123923 w 1380228"/>
              <a:gd name="connsiteY1" fmla="*/ 690 h 226706"/>
              <a:gd name="connsiteX2" fmla="*/ 1380228 w 1380228"/>
              <a:gd name="connsiteY2" fmla="*/ 0 h 226706"/>
              <a:gd name="connsiteX0" fmla="*/ 0 w 1380228"/>
              <a:gd name="connsiteY0" fmla="*/ 226706 h 226706"/>
              <a:gd name="connsiteX1" fmla="*/ 1091083 w 1380228"/>
              <a:gd name="connsiteY1" fmla="*/ 690 h 226706"/>
              <a:gd name="connsiteX2" fmla="*/ 1380228 w 1380228"/>
              <a:gd name="connsiteY2" fmla="*/ 0 h 226706"/>
              <a:gd name="connsiteX0" fmla="*/ 0 w 1380228"/>
              <a:gd name="connsiteY0" fmla="*/ 226706 h 226706"/>
              <a:gd name="connsiteX1" fmla="*/ 1080137 w 1380228"/>
              <a:gd name="connsiteY1" fmla="*/ 690 h 226706"/>
              <a:gd name="connsiteX2" fmla="*/ 1380228 w 1380228"/>
              <a:gd name="connsiteY2" fmla="*/ 0 h 226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0228" h="226706">
                <a:moveTo>
                  <a:pt x="0" y="226706"/>
                </a:moveTo>
                <a:lnTo>
                  <a:pt x="1080137" y="690"/>
                </a:lnTo>
                <a:lnTo>
                  <a:pt x="1380228" y="0"/>
                </a:lnTo>
              </a:path>
            </a:pathLst>
          </a:cu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71E5080-10C1-4522-88AC-5FB559C93248}"/>
              </a:ext>
            </a:extLst>
          </p:cNvPr>
          <p:cNvSpPr txBox="1">
            <a:spLocks noChangeAspect="1"/>
          </p:cNvSpPr>
          <p:nvPr/>
        </p:nvSpPr>
        <p:spPr>
          <a:xfrm>
            <a:off x="2292056" y="3395832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1100" b="1" dirty="0"/>
              <a:t>7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DF9348E-2D09-4340-A260-9219950514C2}"/>
              </a:ext>
            </a:extLst>
          </p:cNvPr>
          <p:cNvSpPr txBox="1">
            <a:spLocks noChangeAspect="1"/>
          </p:cNvSpPr>
          <p:nvPr/>
        </p:nvSpPr>
        <p:spPr>
          <a:xfrm>
            <a:off x="3983367" y="6671229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900" b="1" dirty="0"/>
              <a:t>10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3CB4279-CB0E-43C0-9252-0BE2855B482F}"/>
              </a:ext>
            </a:extLst>
          </p:cNvPr>
          <p:cNvSpPr txBox="1">
            <a:spLocks/>
          </p:cNvSpPr>
          <p:nvPr/>
        </p:nvSpPr>
        <p:spPr>
          <a:xfrm>
            <a:off x="3983367" y="6456127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900" b="1" dirty="0"/>
              <a:t>9</a:t>
            </a:r>
          </a:p>
        </p:txBody>
      </p:sp>
      <p:sp>
        <p:nvSpPr>
          <p:cNvPr id="84" name="Arrow: Quad 83">
            <a:extLst>
              <a:ext uri="{FF2B5EF4-FFF2-40B4-BE49-F238E27FC236}">
                <a16:creationId xmlns:a16="http://schemas.microsoft.com/office/drawing/2014/main" id="{7AA12C12-2562-42C6-A711-65515293EE36}"/>
              </a:ext>
            </a:extLst>
          </p:cNvPr>
          <p:cNvSpPr>
            <a:spLocks noChangeAspect="1"/>
          </p:cNvSpPr>
          <p:nvPr/>
        </p:nvSpPr>
        <p:spPr>
          <a:xfrm>
            <a:off x="3257090" y="1583477"/>
            <a:ext cx="323334" cy="324000"/>
          </a:xfrm>
          <a:prstGeom prst="quadArrow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A008176-7709-4B8A-96A5-809738201447}"/>
              </a:ext>
            </a:extLst>
          </p:cNvPr>
          <p:cNvCxnSpPr>
            <a:cxnSpLocks/>
          </p:cNvCxnSpPr>
          <p:nvPr/>
        </p:nvCxnSpPr>
        <p:spPr>
          <a:xfrm flipV="1">
            <a:off x="5199010" y="3219600"/>
            <a:ext cx="586767" cy="605742"/>
          </a:xfrm>
          <a:prstGeom prst="straightConnector1">
            <a:avLst/>
          </a:prstGeom>
          <a:ln w="57150">
            <a:solidFill>
              <a:srgbClr val="FFCC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9B6C209A-1305-431F-AAB9-637A35E4B1AF}"/>
              </a:ext>
            </a:extLst>
          </p:cNvPr>
          <p:cNvCxnSpPr>
            <a:cxnSpLocks/>
          </p:cNvCxnSpPr>
          <p:nvPr/>
        </p:nvCxnSpPr>
        <p:spPr>
          <a:xfrm>
            <a:off x="5077948" y="3385301"/>
            <a:ext cx="828893" cy="256940"/>
          </a:xfrm>
          <a:prstGeom prst="straightConnector1">
            <a:avLst/>
          </a:prstGeom>
          <a:ln w="57150">
            <a:solidFill>
              <a:srgbClr val="FFCC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98EE6EBF-0C43-4C21-9D68-F94DDE3E2FEE}"/>
              </a:ext>
            </a:extLst>
          </p:cNvPr>
          <p:cNvSpPr txBox="1"/>
          <p:nvPr/>
        </p:nvSpPr>
        <p:spPr>
          <a:xfrm>
            <a:off x="5584743" y="3069337"/>
            <a:ext cx="8010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SG" sz="800" dirty="0">
                <a:latin typeface="Impact" panose="020B0806030902050204" pitchFamily="34" charset="0"/>
              </a:rPr>
              <a:t>Stick Y-Axis</a:t>
            </a:r>
          </a:p>
          <a:p>
            <a:pPr algn="ctr"/>
            <a:r>
              <a:rPr lang="en-SG" sz="800" dirty="0">
                <a:latin typeface="Impact" panose="020B0806030902050204" pitchFamily="34" charset="0"/>
              </a:rPr>
              <a:t>(Pitch)</a:t>
            </a:r>
            <a:endParaRPr lang="en-SG" sz="800" dirty="0">
              <a:solidFill>
                <a:srgbClr val="00CC00"/>
              </a:solidFill>
              <a:latin typeface="Impact" panose="020B080603090205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7D0E326-E46D-4BF9-9A53-56862A0226F3}"/>
              </a:ext>
            </a:extLst>
          </p:cNvPr>
          <p:cNvSpPr txBox="1"/>
          <p:nvPr/>
        </p:nvSpPr>
        <p:spPr>
          <a:xfrm>
            <a:off x="4801860" y="3069337"/>
            <a:ext cx="72109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SG" sz="800" dirty="0">
                <a:latin typeface="Impact" panose="020B0806030902050204" pitchFamily="34" charset="0"/>
              </a:rPr>
              <a:t>Stick X-Axis (Roll)</a:t>
            </a:r>
            <a:endParaRPr lang="en-SG" sz="800" dirty="0">
              <a:solidFill>
                <a:srgbClr val="00CC00"/>
              </a:solidFill>
              <a:latin typeface="Impact" panose="020B0806030902050204" pitchFamily="34" charset="0"/>
            </a:endParaRP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2304EA74-AF4C-4AD6-BA72-7396CB09FCAF}"/>
              </a:ext>
            </a:extLst>
          </p:cNvPr>
          <p:cNvSpPr/>
          <p:nvPr/>
        </p:nvSpPr>
        <p:spPr>
          <a:xfrm rot="19596739">
            <a:off x="5333103" y="3808804"/>
            <a:ext cx="914400" cy="914400"/>
          </a:xfrm>
          <a:prstGeom prst="arc">
            <a:avLst/>
          </a:prstGeom>
          <a:ln w="57150">
            <a:solidFill>
              <a:srgbClr val="FFCC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77" name="Arc 76">
            <a:extLst>
              <a:ext uri="{FF2B5EF4-FFF2-40B4-BE49-F238E27FC236}">
                <a16:creationId xmlns:a16="http://schemas.microsoft.com/office/drawing/2014/main" id="{C0FC6B90-21D9-4157-87D4-3324232BB6D2}"/>
              </a:ext>
            </a:extLst>
          </p:cNvPr>
          <p:cNvSpPr/>
          <p:nvPr/>
        </p:nvSpPr>
        <p:spPr>
          <a:xfrm rot="8863052">
            <a:off x="5455635" y="3285019"/>
            <a:ext cx="914400" cy="914400"/>
          </a:xfrm>
          <a:prstGeom prst="arc">
            <a:avLst/>
          </a:prstGeom>
          <a:ln w="57150">
            <a:solidFill>
              <a:srgbClr val="FFCC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E88D31A-F731-4A01-9855-5BC13C2C4B0C}"/>
              </a:ext>
            </a:extLst>
          </p:cNvPr>
          <p:cNvSpPr txBox="1"/>
          <p:nvPr/>
        </p:nvSpPr>
        <p:spPr>
          <a:xfrm>
            <a:off x="5278111" y="4283917"/>
            <a:ext cx="1145537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SG" sz="1100" dirty="0">
                <a:latin typeface="Impact" panose="020B0806030902050204" pitchFamily="34" charset="0"/>
              </a:rPr>
              <a:t>Rudder</a:t>
            </a:r>
          </a:p>
          <a:p>
            <a:pPr algn="ctr"/>
            <a:r>
              <a:rPr lang="en-SG" sz="800" dirty="0">
                <a:latin typeface="Impact" panose="020B0806030902050204" pitchFamily="34" charset="0"/>
              </a:rPr>
              <a:t>Stick RZ-Axis</a:t>
            </a:r>
          </a:p>
          <a:p>
            <a:pPr algn="ctr"/>
            <a:r>
              <a:rPr lang="en-SG" sz="800" dirty="0">
                <a:latin typeface="Impact" panose="020B0806030902050204" pitchFamily="34" charset="0"/>
              </a:rPr>
              <a:t>(Yaw/Twist)</a:t>
            </a:r>
          </a:p>
          <a:p>
            <a:pPr algn="ctr"/>
            <a:r>
              <a:rPr lang="en-SG" sz="800" u="sng" dirty="0">
                <a:latin typeface="Impact" panose="020B0806030902050204" pitchFamily="34" charset="0"/>
              </a:rPr>
              <a:t>Assign Axis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E2B4A3CC-687B-4758-897E-16E81A3215E0}"/>
              </a:ext>
            </a:extLst>
          </p:cNvPr>
          <p:cNvCxnSpPr>
            <a:cxnSpLocks/>
          </p:cNvCxnSpPr>
          <p:nvPr/>
        </p:nvCxnSpPr>
        <p:spPr>
          <a:xfrm flipV="1">
            <a:off x="5413634" y="7972128"/>
            <a:ext cx="417911" cy="638564"/>
          </a:xfrm>
          <a:prstGeom prst="straightConnector1">
            <a:avLst/>
          </a:prstGeom>
          <a:ln w="57150">
            <a:solidFill>
              <a:srgbClr val="FFCC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A9040790-3ADF-441F-8375-F1F357A40AB9}"/>
              </a:ext>
            </a:extLst>
          </p:cNvPr>
          <p:cNvSpPr txBox="1"/>
          <p:nvPr/>
        </p:nvSpPr>
        <p:spPr>
          <a:xfrm>
            <a:off x="5622589" y="8302885"/>
            <a:ext cx="80105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SG" sz="800" dirty="0">
                <a:latin typeface="Impact" panose="020B0806030902050204" pitchFamily="34" charset="0"/>
              </a:rPr>
              <a:t>Throttle Z-Axis</a:t>
            </a:r>
          </a:p>
          <a:p>
            <a:pPr algn="ctr"/>
            <a:r>
              <a:rPr lang="en-SG" sz="800" dirty="0">
                <a:latin typeface="Impact" panose="020B0806030902050204" pitchFamily="34" charset="0"/>
              </a:rPr>
              <a:t>(Thrust)</a:t>
            </a:r>
          </a:p>
          <a:p>
            <a:pPr algn="ctr"/>
            <a:r>
              <a:rPr lang="en-SG" sz="800" u="sng" dirty="0">
                <a:latin typeface="Impact" panose="020B0806030902050204" pitchFamily="34" charset="0"/>
              </a:rPr>
              <a:t>Uncheck Afterburner Detent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A2A34E0F-2B99-4529-B454-4799843DF761}"/>
              </a:ext>
            </a:extLst>
          </p:cNvPr>
          <p:cNvSpPr/>
          <p:nvPr/>
        </p:nvSpPr>
        <p:spPr>
          <a:xfrm>
            <a:off x="4912707" y="7157041"/>
            <a:ext cx="629963" cy="517981"/>
          </a:xfrm>
          <a:custGeom>
            <a:avLst/>
            <a:gdLst>
              <a:gd name="connsiteX0" fmla="*/ 0 w 633984"/>
              <a:gd name="connsiteY0" fmla="*/ 457200 h 457200"/>
              <a:gd name="connsiteX1" fmla="*/ 6096 w 633984"/>
              <a:gd name="connsiteY1" fmla="*/ 0 h 457200"/>
              <a:gd name="connsiteX2" fmla="*/ 633984 w 633984"/>
              <a:gd name="connsiteY2" fmla="*/ 6096 h 457200"/>
              <a:gd name="connsiteX0" fmla="*/ 0 w 633984"/>
              <a:gd name="connsiteY0" fmla="*/ 457200 h 457200"/>
              <a:gd name="connsiteX1" fmla="*/ 6096 w 633984"/>
              <a:gd name="connsiteY1" fmla="*/ 0 h 457200"/>
              <a:gd name="connsiteX2" fmla="*/ 633984 w 633984"/>
              <a:gd name="connsiteY2" fmla="*/ 4191 h 457200"/>
              <a:gd name="connsiteX0" fmla="*/ 0 w 633984"/>
              <a:gd name="connsiteY0" fmla="*/ 457200 h 457200"/>
              <a:gd name="connsiteX1" fmla="*/ 4191 w 633984"/>
              <a:gd name="connsiteY1" fmla="*/ 0 h 457200"/>
              <a:gd name="connsiteX2" fmla="*/ 633984 w 633984"/>
              <a:gd name="connsiteY2" fmla="*/ 4191 h 457200"/>
              <a:gd name="connsiteX0" fmla="*/ 0 w 635889"/>
              <a:gd name="connsiteY0" fmla="*/ 457200 h 457200"/>
              <a:gd name="connsiteX1" fmla="*/ 4191 w 635889"/>
              <a:gd name="connsiteY1" fmla="*/ 0 h 457200"/>
              <a:gd name="connsiteX2" fmla="*/ 635889 w 635889"/>
              <a:gd name="connsiteY2" fmla="*/ 2286 h 457200"/>
              <a:gd name="connsiteX0" fmla="*/ 0 w 635889"/>
              <a:gd name="connsiteY0" fmla="*/ 458724 h 458724"/>
              <a:gd name="connsiteX1" fmla="*/ 4191 w 635889"/>
              <a:gd name="connsiteY1" fmla="*/ 1524 h 458724"/>
              <a:gd name="connsiteX2" fmla="*/ 635889 w 635889"/>
              <a:gd name="connsiteY2" fmla="*/ 0 h 458724"/>
              <a:gd name="connsiteX0" fmla="*/ 0 w 635889"/>
              <a:gd name="connsiteY0" fmla="*/ 457200 h 457200"/>
              <a:gd name="connsiteX1" fmla="*/ 4191 w 635889"/>
              <a:gd name="connsiteY1" fmla="*/ 0 h 457200"/>
              <a:gd name="connsiteX2" fmla="*/ 635889 w 635889"/>
              <a:gd name="connsiteY2" fmla="*/ 2286 h 457200"/>
              <a:gd name="connsiteX0" fmla="*/ 0 w 637794"/>
              <a:gd name="connsiteY0" fmla="*/ 458724 h 458724"/>
              <a:gd name="connsiteX1" fmla="*/ 4191 w 637794"/>
              <a:gd name="connsiteY1" fmla="*/ 1524 h 458724"/>
              <a:gd name="connsiteX2" fmla="*/ 637794 w 637794"/>
              <a:gd name="connsiteY2" fmla="*/ 0 h 458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7794" h="458724">
                <a:moveTo>
                  <a:pt x="0" y="458724"/>
                </a:moveTo>
                <a:lnTo>
                  <a:pt x="4191" y="1524"/>
                </a:lnTo>
                <a:lnTo>
                  <a:pt x="637794" y="0"/>
                </a:lnTo>
              </a:path>
            </a:pathLst>
          </a:cu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9D1E5EF-5E73-4B4A-9BEB-0FEE54194E2E}"/>
              </a:ext>
            </a:extLst>
          </p:cNvPr>
          <p:cNvSpPr txBox="1"/>
          <p:nvPr/>
        </p:nvSpPr>
        <p:spPr>
          <a:xfrm>
            <a:off x="4301110" y="6185399"/>
            <a:ext cx="90416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SG" sz="800" dirty="0">
                <a:latin typeface="Impact" panose="020B0806030902050204" pitchFamily="34" charset="0"/>
              </a:rPr>
              <a:t> </a:t>
            </a:r>
            <a:r>
              <a:rPr lang="en-SG" sz="800" u="sng" dirty="0">
                <a:latin typeface="Impact" panose="020B0806030902050204" pitchFamily="34" charset="0"/>
              </a:rPr>
              <a:t>Add Modifiers</a:t>
            </a:r>
            <a:endParaRPr lang="en-SG" sz="800" u="sng" dirty="0">
              <a:solidFill>
                <a:srgbClr val="00CC00"/>
              </a:solidFill>
              <a:latin typeface="Impact" panose="020B0806030902050204" pitchFamily="34" charset="0"/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09DB2D8C-18D7-4095-8474-2C464C00A644}"/>
              </a:ext>
            </a:extLst>
          </p:cNvPr>
          <p:cNvCxnSpPr>
            <a:stCxn id="82" idx="2"/>
          </p:cNvCxnSpPr>
          <p:nvPr/>
        </p:nvCxnSpPr>
        <p:spPr>
          <a:xfrm>
            <a:off x="4753191" y="6308510"/>
            <a:ext cx="0" cy="15938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808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2892</TotalTime>
  <Words>415</Words>
  <Application>Microsoft Office PowerPoint</Application>
  <PresentationFormat>A4 Paper (210x297 mm)</PresentationFormat>
  <Paragraphs>74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Impact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GrEaSeLiTeNiN</dc:creator>
  <cp:lastModifiedBy>BERNARD TAN</cp:lastModifiedBy>
  <cp:revision>233</cp:revision>
  <cp:lastPrinted>2019-12-20T07:20:09Z</cp:lastPrinted>
  <dcterms:created xsi:type="dcterms:W3CDTF">2018-06-19T23:08:49Z</dcterms:created>
  <dcterms:modified xsi:type="dcterms:W3CDTF">2020-09-09T06:53:21Z</dcterms:modified>
</cp:coreProperties>
</file>